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0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0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6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1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0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9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3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0A19B-DAD8-4CDB-8E0E-872784687903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4705-2924-4D33-B6B7-D8880899F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4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slid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830" y="1416771"/>
            <a:ext cx="615315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88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au slide bai giang cho giao vi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139" y="876155"/>
            <a:ext cx="6010275" cy="442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67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Hải Linh</dc:creator>
  <cp:lastModifiedBy>Mai Hải Linh</cp:lastModifiedBy>
  <cp:revision>1</cp:revision>
  <dcterms:created xsi:type="dcterms:W3CDTF">2023-04-26T12:30:44Z</dcterms:created>
  <dcterms:modified xsi:type="dcterms:W3CDTF">2023-04-26T12:31:00Z</dcterms:modified>
</cp:coreProperties>
</file>