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0A19B-DAD8-4CDB-8E0E-872784687903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84705-2924-4D33-B6B7-D8880899F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803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0A19B-DAD8-4CDB-8E0E-872784687903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84705-2924-4D33-B6B7-D8880899F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126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0A19B-DAD8-4CDB-8E0E-872784687903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84705-2924-4D33-B6B7-D8880899F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400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0A19B-DAD8-4CDB-8E0E-872784687903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84705-2924-4D33-B6B7-D8880899F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168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0A19B-DAD8-4CDB-8E0E-872784687903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84705-2924-4D33-B6B7-D8880899F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114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0A19B-DAD8-4CDB-8E0E-872784687903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84705-2924-4D33-B6B7-D8880899F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928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0A19B-DAD8-4CDB-8E0E-872784687903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84705-2924-4D33-B6B7-D8880899F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600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0A19B-DAD8-4CDB-8E0E-872784687903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84705-2924-4D33-B6B7-D8880899F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007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0A19B-DAD8-4CDB-8E0E-872784687903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84705-2924-4D33-B6B7-D8880899F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894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0A19B-DAD8-4CDB-8E0E-872784687903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84705-2924-4D33-B6B7-D8880899F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737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0A19B-DAD8-4CDB-8E0E-872784687903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84705-2924-4D33-B6B7-D8880899F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670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E0A19B-DAD8-4CDB-8E0E-872784687903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384705-2924-4D33-B6B7-D8880899F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442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 descr="slid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3830" y="1416771"/>
            <a:ext cx="6153150" cy="4314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1880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mau slide bai giang cho giao vien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5139" y="876155"/>
            <a:ext cx="6010275" cy="4429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26748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Mai Hải Linh</dc:creator>
  <cp:lastModifiedBy>Mai Hải Linh</cp:lastModifiedBy>
  <cp:revision>1</cp:revision>
  <dcterms:created xsi:type="dcterms:W3CDTF">2023-04-26T12:30:44Z</dcterms:created>
  <dcterms:modified xsi:type="dcterms:W3CDTF">2023-04-26T12:31:00Z</dcterms:modified>
</cp:coreProperties>
</file>