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A31419E-FD04-4C20-B788-9E0294D853D9}"/>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AE19C1C6-DAB4-4202-9AE9-D429BAC7CE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445B8D01-F021-49E0-A6F9-EB96ADE0AEC5}"/>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0CE1791C-CC80-40EF-9434-BEA7E887A7F0}"/>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DA7A4A52-5A15-45A5-A17E-8185A800716D}"/>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428009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472B9C9-2293-4436-86F4-75BB9C1FA71D}"/>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6B60541A-FB9B-485C-AAC1-E64B8E9A824F}"/>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B57735A4-7612-41E9-91C7-196DF0B6DD55}"/>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5C914BBF-8819-4093-9F0B-B0EDF64FDE1D}"/>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DF40E986-7C71-4651-B147-32ED06B399AB}"/>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416584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A30052B4-D7EE-4545-8141-75A9AFEAE64F}"/>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0B6D0271-8DBA-4062-93AA-994E2444268D}"/>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9FA68986-0AE0-4BAB-9A29-8F4401A03045}"/>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6FD0635B-2D02-4BEE-A50D-3D7F6C5D1669}"/>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52AEAD2C-FA8B-4E7E-9C2C-4229071B36C3}"/>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2009750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0F3B4DF-F165-48F3-A92B-833AA867C152}"/>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4371A373-9964-42BE-86F8-1E5B3A62CA3E}"/>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4530CA66-9DBD-4B09-9712-1D1F3B583E78}"/>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63DB7499-BDB7-4EA1-9A35-05BF888F2A1B}"/>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9857774D-5812-4F76-82AC-4730BDA76089}"/>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101849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1E0991E-9EDC-467B-A2C8-43735779F2BC}"/>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2A7F7661-55A3-4717-9BAE-3996821EF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59F34FEF-59FE-4016-9641-C0C6822C3304}"/>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8900DE6F-2EB9-4BD2-B096-2513E9D379E4}"/>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057975B1-1BA1-43C2-A552-B1D928A65869}"/>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142276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C72E433-2D06-4CD6-A2EE-21BF9228558C}"/>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BA5F3D9D-A146-4BF8-86BC-E1ADF17BE4C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4A81D9AD-9968-49C7-8645-81715DD99662}"/>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AA2A429F-9BEC-4B25-8CFC-0BE5FDAC7FE7}"/>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6" name="Chỗ dành sẵn cho Chân trang 5">
            <a:extLst>
              <a:ext uri="{FF2B5EF4-FFF2-40B4-BE49-F238E27FC236}">
                <a16:creationId xmlns:a16="http://schemas.microsoft.com/office/drawing/2014/main" id="{2E9F56AE-377A-4893-9C2C-676AA01BFE73}"/>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6696BD66-A0F2-4BA0-A909-23592D9B781A}"/>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1147654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C5E4A10-D81B-4B74-B9C2-77A231B379B4}"/>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3F878EF9-9C96-4331-A2C4-85C6BBF40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CB20C4BB-C231-4345-82A5-B389D7A3475A}"/>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FBAF8418-AE59-4B74-9615-3FDBD53CE1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4F92CA50-84D1-4DEF-9F87-401FF8751705}"/>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A9B2D48B-4A22-439E-AA43-29E37E340924}"/>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8" name="Chỗ dành sẵn cho Chân trang 7">
            <a:extLst>
              <a:ext uri="{FF2B5EF4-FFF2-40B4-BE49-F238E27FC236}">
                <a16:creationId xmlns:a16="http://schemas.microsoft.com/office/drawing/2014/main" id="{4EB946EE-818A-4B2F-A3BF-5942A2F77335}"/>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a16="http://schemas.microsoft.com/office/drawing/2014/main" id="{627167DD-7DC8-4B22-8B7F-FE904B11CA8C}"/>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177652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7E3FF7B-3CF2-4CF4-90DD-831676721E3F}"/>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D2F61F6A-6776-457B-B595-B155BDC9AB44}"/>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4" name="Chỗ dành sẵn cho Chân trang 3">
            <a:extLst>
              <a:ext uri="{FF2B5EF4-FFF2-40B4-BE49-F238E27FC236}">
                <a16:creationId xmlns:a16="http://schemas.microsoft.com/office/drawing/2014/main" id="{4458E53F-B104-4FD3-A3D6-DECE754AA9FC}"/>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a16="http://schemas.microsoft.com/office/drawing/2014/main" id="{3AA61DD7-6FE3-46CD-B1BB-C75644F14F6E}"/>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77501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5B7A46C7-69AE-45B9-9E20-F3E2F496ED53}"/>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3" name="Chỗ dành sẵn cho Chân trang 2">
            <a:extLst>
              <a:ext uri="{FF2B5EF4-FFF2-40B4-BE49-F238E27FC236}">
                <a16:creationId xmlns:a16="http://schemas.microsoft.com/office/drawing/2014/main" id="{5308DFF2-DA71-4E3A-BACD-2602AC424B33}"/>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a16="http://schemas.microsoft.com/office/drawing/2014/main" id="{E9048708-F65B-4D3D-9094-BD4CEB8C83B6}"/>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306375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070B9C6-6D38-40E9-91EA-B9CF67A28111}"/>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7D8F91FD-E3D8-4E96-9667-D03839CDA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CD484052-1914-45DC-94EC-74BBEDDE2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E61E679D-D18C-4872-8F28-5B5DE1EC8412}"/>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6" name="Chỗ dành sẵn cho Chân trang 5">
            <a:extLst>
              <a:ext uri="{FF2B5EF4-FFF2-40B4-BE49-F238E27FC236}">
                <a16:creationId xmlns:a16="http://schemas.microsoft.com/office/drawing/2014/main" id="{8CEAF99E-FB9D-454A-B139-C07B716A9395}"/>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B2DBDF71-73D9-467D-ABEE-AE9A5CC5BEF9}"/>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346389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E1CD82B-DAB6-479F-908D-8627103AD812}"/>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8B9A0F78-E94D-43A2-8D2F-24EB00B095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FB1320FE-DE6E-4F05-A5ED-0B257EDB9B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CC48BBF-778C-4F6B-80E9-936EF6853A07}"/>
              </a:ext>
            </a:extLst>
          </p:cNvPr>
          <p:cNvSpPr>
            <a:spLocks noGrp="1"/>
          </p:cNvSpPr>
          <p:nvPr>
            <p:ph type="dt" sz="half" idx="10"/>
          </p:nvPr>
        </p:nvSpPr>
        <p:spPr/>
        <p:txBody>
          <a:bodyPr/>
          <a:lstStyle/>
          <a:p>
            <a:fld id="{11DD724E-201D-4F8A-9D91-D85C96ADB2AB}" type="datetimeFigureOut">
              <a:rPr lang="vi-VN" smtClean="0"/>
              <a:t>26/04/2023</a:t>
            </a:fld>
            <a:endParaRPr lang="vi-VN"/>
          </a:p>
        </p:txBody>
      </p:sp>
      <p:sp>
        <p:nvSpPr>
          <p:cNvPr id="6" name="Chỗ dành sẵn cho Chân trang 5">
            <a:extLst>
              <a:ext uri="{FF2B5EF4-FFF2-40B4-BE49-F238E27FC236}">
                <a16:creationId xmlns:a16="http://schemas.microsoft.com/office/drawing/2014/main" id="{60DC26CC-78C4-4D1F-B065-6A52FD432E6F}"/>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844D8910-376D-4712-8972-95C7D12E12B4}"/>
              </a:ext>
            </a:extLst>
          </p:cNvPr>
          <p:cNvSpPr>
            <a:spLocks noGrp="1"/>
          </p:cNvSpPr>
          <p:nvPr>
            <p:ph type="sldNum" sz="quarter" idx="12"/>
          </p:nvPr>
        </p:nvSpPr>
        <p:spPr/>
        <p:txBody>
          <a:bodyPr/>
          <a:lstStyle/>
          <a:p>
            <a:fld id="{C15D5736-0868-4EF3-8723-3C3862399CE6}" type="slidenum">
              <a:rPr lang="vi-VN" smtClean="0"/>
              <a:t>‹#›</a:t>
            </a:fld>
            <a:endParaRPr lang="vi-VN"/>
          </a:p>
        </p:txBody>
      </p:sp>
    </p:spTree>
    <p:extLst>
      <p:ext uri="{BB962C8B-B14F-4D97-AF65-F5344CB8AC3E}">
        <p14:creationId xmlns:p14="http://schemas.microsoft.com/office/powerpoint/2010/main" val="742662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56BC3BAD-4923-4C6A-8743-914DE352D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a16="http://schemas.microsoft.com/office/drawing/2014/main" id="{35B41706-C1D6-432C-8EBB-9DE9977350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B6AE1882-9775-4567-A4F1-48EE23D028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D724E-201D-4F8A-9D91-D85C96ADB2AB}" type="datetimeFigureOut">
              <a:rPr lang="vi-VN" smtClean="0"/>
              <a:t>26/04/2023</a:t>
            </a:fld>
            <a:endParaRPr lang="vi-VN"/>
          </a:p>
        </p:txBody>
      </p:sp>
      <p:sp>
        <p:nvSpPr>
          <p:cNvPr id="5" name="Chỗ dành sẵn cho Chân trang 4">
            <a:extLst>
              <a:ext uri="{FF2B5EF4-FFF2-40B4-BE49-F238E27FC236}">
                <a16:creationId xmlns:a16="http://schemas.microsoft.com/office/drawing/2014/main" id="{62BEB6D5-D073-439D-B022-00E43E507A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a16="http://schemas.microsoft.com/office/drawing/2014/main" id="{4AAB4599-1EB3-4441-ADB5-B6CDA594A8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D5736-0868-4EF3-8723-3C3862399CE6}" type="slidenum">
              <a:rPr lang="vi-VN" smtClean="0"/>
              <a:t>‹#›</a:t>
            </a:fld>
            <a:endParaRPr lang="vi-VN"/>
          </a:p>
        </p:txBody>
      </p:sp>
    </p:spTree>
    <p:extLst>
      <p:ext uri="{BB962C8B-B14F-4D97-AF65-F5344CB8AC3E}">
        <p14:creationId xmlns:p14="http://schemas.microsoft.com/office/powerpoint/2010/main" val="1859373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0591506-6223-4C93-A66A-EB455FA09D63}"/>
              </a:ext>
            </a:extLst>
          </p:cNvPr>
          <p:cNvSpPr>
            <a:spLocks noGrp="1"/>
          </p:cNvSpPr>
          <p:nvPr>
            <p:ph type="ctrTitle"/>
          </p:nvPr>
        </p:nvSpPr>
        <p:spPr>
          <a:xfrm>
            <a:off x="-881575" y="658426"/>
            <a:ext cx="14140514" cy="3085231"/>
          </a:xfrm>
        </p:spPr>
        <p:txBody>
          <a:bodyPr/>
          <a:lstStyle/>
          <a:p>
            <a:endParaRPr lang="vi-VN" dirty="0"/>
          </a:p>
        </p:txBody>
      </p:sp>
      <p:sp>
        <p:nvSpPr>
          <p:cNvPr id="3" name="Tiêu đề phụ 2">
            <a:extLst>
              <a:ext uri="{FF2B5EF4-FFF2-40B4-BE49-F238E27FC236}">
                <a16:creationId xmlns:a16="http://schemas.microsoft.com/office/drawing/2014/main" id="{7E3470BB-1123-48CB-8741-B3E13DFA1164}"/>
              </a:ext>
            </a:extLst>
          </p:cNvPr>
          <p:cNvSpPr>
            <a:spLocks noGrp="1"/>
          </p:cNvSpPr>
          <p:nvPr>
            <p:ph type="subTitle" idx="1"/>
          </p:nvPr>
        </p:nvSpPr>
        <p:spPr/>
        <p:txBody>
          <a:bodyPr/>
          <a:lstStyle/>
          <a:p>
            <a:endParaRPr lang="vi-VN"/>
          </a:p>
        </p:txBody>
      </p:sp>
      <p:pic>
        <p:nvPicPr>
          <p:cNvPr id="1026" name="Picture 2">
            <a:extLst>
              <a:ext uri="{FF2B5EF4-FFF2-40B4-BE49-F238E27FC236}">
                <a16:creationId xmlns:a16="http://schemas.microsoft.com/office/drawing/2014/main" id="{41B64443-3A2A-442A-B19C-5462944C4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008528"/>
            <a:ext cx="9574306" cy="4504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08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0591506-6223-4C93-A66A-EB455FA09D63}"/>
              </a:ext>
            </a:extLst>
          </p:cNvPr>
          <p:cNvSpPr>
            <a:spLocks noGrp="1"/>
          </p:cNvSpPr>
          <p:nvPr>
            <p:ph type="ctrTitle"/>
          </p:nvPr>
        </p:nvSpPr>
        <p:spPr>
          <a:xfrm>
            <a:off x="1523999" y="658426"/>
            <a:ext cx="9005047" cy="3085231"/>
          </a:xfrm>
        </p:spPr>
        <p:txBody>
          <a:bodyPr>
            <a:normAutofit fontScale="90000"/>
          </a:bodyPr>
          <a:lstStyle/>
          <a:p>
            <a:pPr algn="just"/>
            <a:r>
              <a:rPr lang="vi-VN" sz="2700" dirty="0">
                <a:effectLst/>
              </a:rPr>
              <a:t>-</a:t>
            </a:r>
            <a:r>
              <a:rPr lang="vi-VN" sz="2700" dirty="0" err="1">
                <a:effectLst/>
              </a:rPr>
              <a:t>Kính</a:t>
            </a:r>
            <a:r>
              <a:rPr lang="vi-VN" sz="2700" dirty="0">
                <a:effectLst/>
              </a:rPr>
              <a:t> thưa </a:t>
            </a:r>
            <a:r>
              <a:rPr lang="vi-VN" sz="2700" dirty="0" err="1">
                <a:effectLst/>
              </a:rPr>
              <a:t>quý</a:t>
            </a:r>
            <a:r>
              <a:rPr lang="vi-VN" sz="2700" dirty="0">
                <a:effectLst/>
              </a:rPr>
              <a:t> ban </a:t>
            </a:r>
            <a:r>
              <a:rPr lang="vi-VN" sz="2700" dirty="0" err="1">
                <a:effectLst/>
              </a:rPr>
              <a:t>giám</a:t>
            </a:r>
            <a:r>
              <a:rPr lang="vi-VN" sz="2700" dirty="0">
                <a:effectLst/>
              </a:rPr>
              <a:t> </a:t>
            </a:r>
            <a:r>
              <a:rPr lang="vi-VN" sz="2700" dirty="0" err="1">
                <a:effectLst/>
              </a:rPr>
              <a:t>khảo</a:t>
            </a:r>
            <a:r>
              <a:rPr lang="vi-VN" sz="2700" dirty="0">
                <a:effectLst/>
              </a:rPr>
              <a:t>, </a:t>
            </a:r>
            <a:r>
              <a:rPr lang="vi-VN" sz="2700" dirty="0" err="1">
                <a:effectLst/>
              </a:rPr>
              <a:t>quý</a:t>
            </a:r>
            <a:r>
              <a:rPr lang="vi-VN" sz="2700" dirty="0">
                <a:effectLst/>
              </a:rPr>
              <a:t> </a:t>
            </a:r>
            <a:r>
              <a:rPr lang="vi-VN" sz="2700" dirty="0" err="1">
                <a:effectLst/>
              </a:rPr>
              <a:t>vị</a:t>
            </a:r>
            <a:r>
              <a:rPr lang="vi-VN" sz="2700" dirty="0">
                <a:effectLst/>
              </a:rPr>
              <a:t> </a:t>
            </a:r>
            <a:r>
              <a:rPr lang="vi-VN" sz="2700" dirty="0" err="1">
                <a:effectLst/>
              </a:rPr>
              <a:t>đại</a:t>
            </a:r>
            <a:r>
              <a:rPr lang="vi-VN" sz="2700" dirty="0">
                <a:effectLst/>
              </a:rPr>
              <a:t> </a:t>
            </a:r>
            <a:r>
              <a:rPr lang="vi-VN" sz="2700" dirty="0" err="1">
                <a:effectLst/>
              </a:rPr>
              <a:t>biểu</a:t>
            </a:r>
            <a:r>
              <a:rPr lang="vi-VN" sz="2700" dirty="0">
                <a:effectLst/>
              </a:rPr>
              <a:t>, </a:t>
            </a:r>
            <a:r>
              <a:rPr lang="vi-VN" sz="2700" dirty="0" err="1">
                <a:effectLst/>
              </a:rPr>
              <a:t>các</a:t>
            </a:r>
            <a:r>
              <a:rPr lang="vi-VN" sz="2700" dirty="0">
                <a:effectLst/>
              </a:rPr>
              <a:t> </a:t>
            </a:r>
            <a:r>
              <a:rPr lang="vi-VN" sz="2700" dirty="0" err="1">
                <a:effectLst/>
              </a:rPr>
              <a:t>vị</a:t>
            </a:r>
            <a:r>
              <a:rPr lang="vi-VN" sz="2700" dirty="0">
                <a:effectLst/>
              </a:rPr>
              <a:t> </a:t>
            </a:r>
            <a:r>
              <a:rPr lang="vi-VN" sz="2700" dirty="0" err="1">
                <a:effectLst/>
              </a:rPr>
              <a:t>khách</a:t>
            </a:r>
            <a:r>
              <a:rPr lang="vi-VN" sz="2700" dirty="0">
                <a:effectLst/>
              </a:rPr>
              <a:t> </a:t>
            </a:r>
            <a:r>
              <a:rPr lang="vi-VN" sz="2700" dirty="0" err="1">
                <a:effectLst/>
              </a:rPr>
              <a:t>quý</a:t>
            </a:r>
            <a:r>
              <a:rPr lang="vi-VN" sz="2700" dirty="0">
                <a:effectLst/>
              </a:rPr>
              <a:t>!</a:t>
            </a:r>
            <a:br>
              <a:rPr lang="vi-VN" sz="2700" dirty="0">
                <a:effectLst/>
              </a:rPr>
            </a:br>
            <a:r>
              <a:rPr lang="vi-VN" sz="2700" dirty="0">
                <a:effectLst/>
              </a:rPr>
              <a:t>-</a:t>
            </a:r>
            <a:r>
              <a:rPr lang="vi-VN" sz="2700" dirty="0" err="1">
                <a:effectLst/>
              </a:rPr>
              <a:t>Kính</a:t>
            </a:r>
            <a:r>
              <a:rPr lang="vi-VN" sz="2700" dirty="0">
                <a:effectLst/>
              </a:rPr>
              <a:t> thưa </a:t>
            </a:r>
            <a:r>
              <a:rPr lang="vi-VN" sz="2700" dirty="0" err="1">
                <a:effectLst/>
              </a:rPr>
              <a:t>các</a:t>
            </a:r>
            <a:r>
              <a:rPr lang="vi-VN" sz="2700" dirty="0">
                <a:effectLst/>
              </a:rPr>
              <a:t> </a:t>
            </a:r>
            <a:r>
              <a:rPr lang="vi-VN" sz="2700" dirty="0" err="1">
                <a:effectLst/>
              </a:rPr>
              <a:t>thầy</a:t>
            </a:r>
            <a:r>
              <a:rPr lang="vi-VN" sz="2700" dirty="0">
                <a:effectLst/>
              </a:rPr>
              <a:t> cô trong </a:t>
            </a:r>
            <a:r>
              <a:rPr lang="vi-VN" sz="2700" dirty="0" err="1">
                <a:effectLst/>
              </a:rPr>
              <a:t>hội</a:t>
            </a:r>
            <a:r>
              <a:rPr lang="vi-VN" sz="2700" dirty="0">
                <a:effectLst/>
              </a:rPr>
              <a:t> </a:t>
            </a:r>
            <a:r>
              <a:rPr lang="vi-VN" sz="2700" dirty="0" err="1">
                <a:effectLst/>
              </a:rPr>
              <a:t>đồng</a:t>
            </a:r>
            <a:r>
              <a:rPr lang="vi-VN" sz="2700" dirty="0">
                <a:effectLst/>
              </a:rPr>
              <a:t> sư </a:t>
            </a:r>
            <a:r>
              <a:rPr lang="vi-VN" sz="2700" dirty="0" err="1">
                <a:effectLst/>
              </a:rPr>
              <a:t>phạm</a:t>
            </a:r>
            <a:r>
              <a:rPr lang="vi-VN" sz="2700" dirty="0">
                <a:effectLst/>
              </a:rPr>
              <a:t> </a:t>
            </a:r>
            <a:r>
              <a:rPr lang="vi-VN" sz="2700" dirty="0" err="1">
                <a:effectLst/>
              </a:rPr>
              <a:t>nhà</a:t>
            </a:r>
            <a:r>
              <a:rPr lang="vi-VN" sz="2700" dirty="0">
                <a:effectLst/>
              </a:rPr>
              <a:t> </a:t>
            </a:r>
            <a:r>
              <a:rPr lang="vi-VN" sz="2700" dirty="0" err="1">
                <a:effectLst/>
              </a:rPr>
              <a:t>trường</a:t>
            </a:r>
            <a:br>
              <a:rPr lang="vi-VN" dirty="0">
                <a:effectLst/>
              </a:rPr>
            </a:br>
            <a:r>
              <a:rPr lang="vi-VN" sz="2700" dirty="0" err="1">
                <a:effectLst/>
              </a:rPr>
              <a:t>Lời</a:t>
            </a:r>
            <a:r>
              <a:rPr lang="vi-VN" sz="2700" dirty="0">
                <a:effectLst/>
              </a:rPr>
              <a:t> </a:t>
            </a:r>
            <a:r>
              <a:rPr lang="vi-VN" sz="2700" dirty="0" err="1">
                <a:effectLst/>
              </a:rPr>
              <a:t>đầu</a:t>
            </a:r>
            <a:r>
              <a:rPr lang="vi-VN" sz="2700" dirty="0">
                <a:effectLst/>
              </a:rPr>
              <a:t> tiên cho </a:t>
            </a:r>
            <a:r>
              <a:rPr lang="vi-VN" sz="2700" dirty="0" err="1">
                <a:effectLst/>
              </a:rPr>
              <a:t>phép</a:t>
            </a:r>
            <a:r>
              <a:rPr lang="vi-VN" sz="2700" dirty="0">
                <a:effectLst/>
              </a:rPr>
              <a:t> tôi xin </a:t>
            </a:r>
            <a:r>
              <a:rPr lang="vi-VN" sz="2700" dirty="0" err="1">
                <a:effectLst/>
              </a:rPr>
              <a:t>kính</a:t>
            </a:r>
            <a:r>
              <a:rPr lang="vi-VN" sz="2700" dirty="0">
                <a:effectLst/>
              </a:rPr>
              <a:t> </a:t>
            </a:r>
            <a:r>
              <a:rPr lang="vi-VN" sz="2700" dirty="0" err="1">
                <a:effectLst/>
              </a:rPr>
              <a:t>chúc</a:t>
            </a:r>
            <a:r>
              <a:rPr lang="vi-VN" sz="2700" dirty="0">
                <a:effectLst/>
              </a:rPr>
              <a:t> </a:t>
            </a:r>
            <a:r>
              <a:rPr lang="vi-VN" sz="2700" dirty="0" err="1">
                <a:effectLst/>
              </a:rPr>
              <a:t>quý</a:t>
            </a:r>
            <a:r>
              <a:rPr lang="vi-VN" sz="2700" dirty="0">
                <a:effectLst/>
              </a:rPr>
              <a:t> </a:t>
            </a:r>
            <a:r>
              <a:rPr lang="vi-VN" sz="2700" dirty="0" err="1">
                <a:effectLst/>
              </a:rPr>
              <a:t>vị</a:t>
            </a:r>
            <a:r>
              <a:rPr lang="vi-VN" sz="2700" dirty="0">
                <a:effectLst/>
              </a:rPr>
              <a:t> </a:t>
            </a:r>
            <a:r>
              <a:rPr lang="vi-VN" sz="2700" dirty="0" err="1">
                <a:effectLst/>
              </a:rPr>
              <a:t>đại</a:t>
            </a:r>
            <a:r>
              <a:rPr lang="vi-VN" sz="2700" dirty="0">
                <a:effectLst/>
              </a:rPr>
              <a:t> </a:t>
            </a:r>
            <a:r>
              <a:rPr lang="vi-VN" sz="2700" dirty="0" err="1">
                <a:effectLst/>
              </a:rPr>
              <a:t>biểu</a:t>
            </a:r>
            <a:r>
              <a:rPr lang="vi-VN" sz="2700" dirty="0">
                <a:effectLst/>
              </a:rPr>
              <a:t>, </a:t>
            </a:r>
            <a:r>
              <a:rPr lang="vi-VN" sz="2700" dirty="0" err="1">
                <a:effectLst/>
              </a:rPr>
              <a:t>quý</a:t>
            </a:r>
            <a:r>
              <a:rPr lang="vi-VN" sz="2700" dirty="0">
                <a:effectLst/>
              </a:rPr>
              <a:t> </a:t>
            </a:r>
            <a:r>
              <a:rPr lang="vi-VN" sz="2700" dirty="0" err="1">
                <a:effectLst/>
              </a:rPr>
              <a:t>khách</a:t>
            </a:r>
            <a:r>
              <a:rPr lang="vi-VN" sz="2700" dirty="0">
                <a:effectLst/>
              </a:rPr>
              <a:t> </a:t>
            </a:r>
            <a:r>
              <a:rPr lang="vi-VN" sz="2700" dirty="0" err="1">
                <a:effectLst/>
              </a:rPr>
              <a:t>hàng</a:t>
            </a:r>
            <a:r>
              <a:rPr lang="vi-VN" sz="2700" dirty="0">
                <a:effectLst/>
              </a:rPr>
              <a:t> </a:t>
            </a:r>
            <a:r>
              <a:rPr lang="vi-VN" sz="2700" dirty="0" err="1">
                <a:effectLst/>
              </a:rPr>
              <a:t>sức</a:t>
            </a:r>
            <a:r>
              <a:rPr lang="vi-VN" sz="2700" dirty="0">
                <a:effectLst/>
              </a:rPr>
              <a:t> </a:t>
            </a:r>
            <a:r>
              <a:rPr lang="vi-VN" sz="2700" dirty="0" err="1">
                <a:effectLst/>
              </a:rPr>
              <a:t>khỏe</a:t>
            </a:r>
            <a:r>
              <a:rPr lang="vi-VN" sz="2700" dirty="0">
                <a:effectLst/>
              </a:rPr>
              <a:t> </a:t>
            </a:r>
            <a:r>
              <a:rPr lang="vi-VN" sz="2700" dirty="0" err="1">
                <a:effectLst/>
              </a:rPr>
              <a:t>và</a:t>
            </a:r>
            <a:r>
              <a:rPr lang="vi-VN" sz="2700" dirty="0">
                <a:effectLst/>
              </a:rPr>
              <a:t> </a:t>
            </a:r>
            <a:r>
              <a:rPr lang="vi-VN" sz="2700" dirty="0" err="1">
                <a:effectLst/>
              </a:rPr>
              <a:t>hạnh</a:t>
            </a:r>
            <a:r>
              <a:rPr lang="vi-VN" sz="2700" dirty="0">
                <a:effectLst/>
              </a:rPr>
              <a:t> </a:t>
            </a:r>
            <a:r>
              <a:rPr lang="vi-VN" sz="2700" dirty="0" err="1">
                <a:effectLst/>
              </a:rPr>
              <a:t>phúc</a:t>
            </a:r>
            <a:r>
              <a:rPr lang="vi-VN" sz="2700" dirty="0">
                <a:effectLst/>
              </a:rPr>
              <a:t>. </a:t>
            </a:r>
            <a:r>
              <a:rPr lang="vi-VN" sz="2700" dirty="0" err="1">
                <a:effectLst/>
              </a:rPr>
              <a:t>Chúc</a:t>
            </a:r>
            <a:r>
              <a:rPr lang="vi-VN" sz="2700" dirty="0">
                <a:effectLst/>
              </a:rPr>
              <a:t> </a:t>
            </a:r>
            <a:r>
              <a:rPr lang="vi-VN" sz="2700" dirty="0" err="1">
                <a:effectLst/>
              </a:rPr>
              <a:t>các</a:t>
            </a:r>
            <a:r>
              <a:rPr lang="vi-VN" sz="2700" dirty="0">
                <a:effectLst/>
              </a:rPr>
              <a:t> </a:t>
            </a:r>
            <a:r>
              <a:rPr lang="vi-VN" sz="2700" dirty="0" err="1">
                <a:effectLst/>
              </a:rPr>
              <a:t>thầy</a:t>
            </a:r>
            <a:r>
              <a:rPr lang="vi-VN" sz="2700" dirty="0">
                <a:effectLst/>
              </a:rPr>
              <a:t> cô luôn </a:t>
            </a:r>
            <a:r>
              <a:rPr lang="vi-VN" sz="2700" dirty="0" err="1">
                <a:effectLst/>
              </a:rPr>
              <a:t>mạnh</a:t>
            </a:r>
            <a:r>
              <a:rPr lang="vi-VN" sz="2700" dirty="0">
                <a:effectLst/>
              </a:rPr>
              <a:t> </a:t>
            </a:r>
            <a:r>
              <a:rPr lang="vi-VN" sz="2700" dirty="0" err="1">
                <a:effectLst/>
              </a:rPr>
              <a:t>khỏe</a:t>
            </a:r>
            <a:r>
              <a:rPr lang="vi-VN" sz="2700" dirty="0">
                <a:effectLst/>
              </a:rPr>
              <a:t>, </a:t>
            </a:r>
            <a:r>
              <a:rPr lang="vi-VN" sz="2700" dirty="0" err="1">
                <a:effectLst/>
              </a:rPr>
              <a:t>hoàn</a:t>
            </a:r>
            <a:r>
              <a:rPr lang="vi-VN" sz="2700" dirty="0">
                <a:effectLst/>
              </a:rPr>
              <a:t> </a:t>
            </a:r>
            <a:r>
              <a:rPr lang="vi-VN" sz="2700" dirty="0" err="1">
                <a:effectLst/>
              </a:rPr>
              <a:t>thành</a:t>
            </a:r>
            <a:r>
              <a:rPr lang="vi-VN" sz="2700" dirty="0">
                <a:effectLst/>
              </a:rPr>
              <a:t> </a:t>
            </a:r>
            <a:r>
              <a:rPr lang="vi-VN" sz="2700" dirty="0" err="1">
                <a:effectLst/>
              </a:rPr>
              <a:t>xuất</a:t>
            </a:r>
            <a:r>
              <a:rPr lang="vi-VN" sz="2700" dirty="0">
                <a:effectLst/>
              </a:rPr>
              <a:t> </a:t>
            </a:r>
            <a:r>
              <a:rPr lang="vi-VN" sz="2700" dirty="0" err="1">
                <a:effectLst/>
              </a:rPr>
              <a:t>sắc</a:t>
            </a:r>
            <a:r>
              <a:rPr lang="vi-VN" sz="2700" dirty="0">
                <a:effectLst/>
              </a:rPr>
              <a:t> </a:t>
            </a:r>
            <a:r>
              <a:rPr lang="vi-VN" sz="2700" dirty="0" err="1">
                <a:effectLst/>
              </a:rPr>
              <a:t>nhiệm</a:t>
            </a:r>
            <a:r>
              <a:rPr lang="vi-VN" sz="2700" dirty="0">
                <a:effectLst/>
              </a:rPr>
              <a:t> </a:t>
            </a:r>
            <a:r>
              <a:rPr lang="vi-VN" sz="2700" dirty="0" err="1">
                <a:effectLst/>
              </a:rPr>
              <a:t>vụ</a:t>
            </a:r>
            <a:r>
              <a:rPr lang="vi-VN" sz="2700" dirty="0">
                <a:effectLst/>
              </a:rPr>
              <a:t> năm </a:t>
            </a:r>
            <a:r>
              <a:rPr lang="vi-VN" sz="2700" dirty="0" err="1">
                <a:effectLst/>
              </a:rPr>
              <a:t>học</a:t>
            </a:r>
            <a:r>
              <a:rPr lang="vi-VN" sz="2700" dirty="0">
                <a:effectLst/>
              </a:rPr>
              <a:t>. </a:t>
            </a:r>
            <a:r>
              <a:rPr lang="vi-VN" sz="2700" dirty="0" err="1">
                <a:effectLst/>
              </a:rPr>
              <a:t>Chúc</a:t>
            </a:r>
            <a:r>
              <a:rPr lang="vi-VN" sz="2700" dirty="0">
                <a:effectLst/>
              </a:rPr>
              <a:t> </a:t>
            </a:r>
            <a:r>
              <a:rPr lang="vi-VN" sz="2700" dirty="0" err="1">
                <a:effectLst/>
              </a:rPr>
              <a:t>hội</a:t>
            </a:r>
            <a:r>
              <a:rPr lang="vi-VN" sz="2700" dirty="0">
                <a:effectLst/>
              </a:rPr>
              <a:t> thi </a:t>
            </a:r>
            <a:r>
              <a:rPr lang="vi-VN" sz="2700" dirty="0" err="1">
                <a:effectLst/>
              </a:rPr>
              <a:t>của</a:t>
            </a:r>
            <a:r>
              <a:rPr lang="vi-VN" sz="2700" dirty="0">
                <a:effectLst/>
              </a:rPr>
              <a:t> </a:t>
            </a:r>
            <a:r>
              <a:rPr lang="vi-VN" sz="2700" dirty="0" err="1">
                <a:effectLst/>
              </a:rPr>
              <a:t>trường</a:t>
            </a:r>
            <a:r>
              <a:rPr lang="vi-VN" sz="2700" dirty="0">
                <a:effectLst/>
              </a:rPr>
              <a:t> ta </a:t>
            </a:r>
            <a:r>
              <a:rPr lang="vi-VN" sz="2700" dirty="0" err="1">
                <a:effectLst/>
              </a:rPr>
              <a:t>thành</a:t>
            </a:r>
            <a:r>
              <a:rPr lang="vi-VN" sz="2700" dirty="0">
                <a:effectLst/>
              </a:rPr>
              <a:t> công </a:t>
            </a:r>
            <a:r>
              <a:rPr lang="vi-VN" sz="2700" dirty="0" err="1">
                <a:effectLst/>
              </a:rPr>
              <a:t>tốt</a:t>
            </a:r>
            <a:r>
              <a:rPr lang="vi-VN" sz="2700" dirty="0">
                <a:effectLst/>
              </a:rPr>
              <a:t> </a:t>
            </a:r>
            <a:r>
              <a:rPr lang="vi-VN" sz="2700" dirty="0" err="1">
                <a:effectLst/>
              </a:rPr>
              <a:t>đẹp</a:t>
            </a:r>
            <a:r>
              <a:rPr lang="vi-VN" sz="2700" dirty="0">
                <a:effectLst/>
              </a:rPr>
              <a:t>.</a:t>
            </a:r>
            <a:br>
              <a:rPr lang="vi-VN" dirty="0">
                <a:effectLst/>
              </a:rPr>
            </a:br>
            <a:endParaRPr lang="vi-VN" dirty="0"/>
          </a:p>
        </p:txBody>
      </p:sp>
      <p:sp>
        <p:nvSpPr>
          <p:cNvPr id="3" name="Tiêu đề phụ 2">
            <a:extLst>
              <a:ext uri="{FF2B5EF4-FFF2-40B4-BE49-F238E27FC236}">
                <a16:creationId xmlns:a16="http://schemas.microsoft.com/office/drawing/2014/main" id="{7E3470BB-1123-48CB-8741-B3E13DFA1164}"/>
              </a:ext>
            </a:extLst>
          </p:cNvPr>
          <p:cNvSpPr>
            <a:spLocks noGrp="1"/>
          </p:cNvSpPr>
          <p:nvPr>
            <p:ph type="subTitle" idx="1"/>
          </p:nvPr>
        </p:nvSpPr>
        <p:spPr/>
        <p:txBody>
          <a:bodyPr/>
          <a:lstStyle/>
          <a:p>
            <a:endParaRPr lang="vi-VN"/>
          </a:p>
        </p:txBody>
      </p:sp>
    </p:spTree>
    <p:extLst>
      <p:ext uri="{BB962C8B-B14F-4D97-AF65-F5344CB8AC3E}">
        <p14:creationId xmlns:p14="http://schemas.microsoft.com/office/powerpoint/2010/main" val="3598633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0591506-6223-4C93-A66A-EB455FA09D63}"/>
              </a:ext>
            </a:extLst>
          </p:cNvPr>
          <p:cNvSpPr>
            <a:spLocks noGrp="1"/>
          </p:cNvSpPr>
          <p:nvPr>
            <p:ph type="ctrTitle"/>
          </p:nvPr>
        </p:nvSpPr>
        <p:spPr>
          <a:xfrm>
            <a:off x="1237129" y="658426"/>
            <a:ext cx="9601200" cy="5285174"/>
          </a:xfrm>
        </p:spPr>
        <p:txBody>
          <a:bodyPr>
            <a:noAutofit/>
          </a:bodyPr>
          <a:lstStyle/>
          <a:p>
            <a:r>
              <a:rPr lang="vi-VN" sz="2400" dirty="0" err="1">
                <a:effectLst/>
              </a:rPr>
              <a:t>Kính</a:t>
            </a:r>
            <a:r>
              <a:rPr lang="vi-VN" sz="2400" dirty="0">
                <a:effectLst/>
              </a:rPr>
              <a:t> thưa ban </a:t>
            </a:r>
            <a:r>
              <a:rPr lang="vi-VN" sz="2400" dirty="0" err="1">
                <a:effectLst/>
              </a:rPr>
              <a:t>giám</a:t>
            </a:r>
            <a:r>
              <a:rPr lang="vi-VN" sz="2400" dirty="0">
                <a:effectLst/>
              </a:rPr>
              <a:t> </a:t>
            </a:r>
            <a:r>
              <a:rPr lang="vi-VN" sz="2400" dirty="0" err="1">
                <a:effectLst/>
              </a:rPr>
              <a:t>khảo</a:t>
            </a:r>
            <a:r>
              <a:rPr lang="vi-VN" sz="2400" dirty="0">
                <a:effectLst/>
              </a:rPr>
              <a:t>!</a:t>
            </a:r>
            <a:br>
              <a:rPr lang="vi-VN" sz="2400" dirty="0">
                <a:effectLst/>
              </a:rPr>
            </a:br>
            <a:r>
              <a:rPr lang="vi-VN" sz="2400" dirty="0">
                <a:effectLst/>
              </a:rPr>
              <a:t>Song </a:t>
            </a:r>
            <a:r>
              <a:rPr lang="vi-VN" sz="2400" dirty="0" err="1">
                <a:effectLst/>
              </a:rPr>
              <a:t>song</a:t>
            </a:r>
            <a:r>
              <a:rPr lang="vi-VN" sz="2400" dirty="0">
                <a:effectLst/>
              </a:rPr>
              <a:t> </a:t>
            </a:r>
            <a:r>
              <a:rPr lang="vi-VN" sz="2400" dirty="0" err="1">
                <a:effectLst/>
              </a:rPr>
              <a:t>với</a:t>
            </a:r>
            <a:r>
              <a:rPr lang="vi-VN" sz="2400" dirty="0">
                <a:effectLst/>
              </a:rPr>
              <a:t> </a:t>
            </a:r>
            <a:r>
              <a:rPr lang="vi-VN" sz="2400" dirty="0" err="1">
                <a:effectLst/>
              </a:rPr>
              <a:t>việc</a:t>
            </a:r>
            <a:r>
              <a:rPr lang="vi-VN" sz="2400" dirty="0">
                <a:effectLst/>
              </a:rPr>
              <a:t> </a:t>
            </a:r>
            <a:r>
              <a:rPr lang="vi-VN" sz="2400" dirty="0" err="1">
                <a:effectLst/>
              </a:rPr>
              <a:t>dạy</a:t>
            </a:r>
            <a:r>
              <a:rPr lang="vi-VN" sz="2400" dirty="0">
                <a:effectLst/>
              </a:rPr>
              <a:t> văn </a:t>
            </a:r>
            <a:r>
              <a:rPr lang="vi-VN" sz="2400" dirty="0" err="1">
                <a:effectLst/>
              </a:rPr>
              <a:t>hóa</a:t>
            </a:r>
            <a:r>
              <a:rPr lang="vi-VN" sz="2400" dirty="0">
                <a:effectLst/>
              </a:rPr>
              <a:t> theo </a:t>
            </a:r>
            <a:r>
              <a:rPr lang="vi-VN" sz="2400" dirty="0" err="1">
                <a:effectLst/>
              </a:rPr>
              <a:t>hướng</a:t>
            </a:r>
            <a:r>
              <a:rPr lang="vi-VN" sz="2400" dirty="0">
                <a:effectLst/>
              </a:rPr>
              <a:t> </a:t>
            </a:r>
            <a:r>
              <a:rPr lang="vi-VN" sz="2400" dirty="0" err="1">
                <a:effectLst/>
              </a:rPr>
              <a:t>hiện</a:t>
            </a:r>
            <a:r>
              <a:rPr lang="vi-VN" sz="2400" dirty="0">
                <a:effectLst/>
              </a:rPr>
              <a:t> </a:t>
            </a:r>
            <a:r>
              <a:rPr lang="vi-VN" sz="2400" dirty="0" err="1">
                <a:effectLst/>
              </a:rPr>
              <a:t>đại</a:t>
            </a:r>
            <a:r>
              <a:rPr lang="vi-VN" sz="2400" dirty="0">
                <a:effectLst/>
              </a:rPr>
              <a:t>, </a:t>
            </a:r>
            <a:r>
              <a:rPr lang="vi-VN" sz="2400" dirty="0" err="1">
                <a:effectLst/>
              </a:rPr>
              <a:t>đề</a:t>
            </a:r>
            <a:r>
              <a:rPr lang="vi-VN" sz="2400" dirty="0">
                <a:effectLst/>
              </a:rPr>
              <a:t> cao </a:t>
            </a:r>
            <a:r>
              <a:rPr lang="vi-VN" sz="2400" dirty="0" err="1">
                <a:effectLst/>
              </a:rPr>
              <a:t>tính</a:t>
            </a:r>
            <a:r>
              <a:rPr lang="vi-VN" sz="2400" dirty="0">
                <a:effectLst/>
              </a:rPr>
              <a:t> </a:t>
            </a:r>
            <a:r>
              <a:rPr lang="vi-VN" sz="2400" dirty="0" err="1">
                <a:effectLst/>
              </a:rPr>
              <a:t>chủ</a:t>
            </a:r>
            <a:r>
              <a:rPr lang="vi-VN" sz="2400" dirty="0">
                <a:effectLst/>
              </a:rPr>
              <a:t> </a:t>
            </a:r>
            <a:r>
              <a:rPr lang="vi-VN" sz="2400" dirty="0" err="1">
                <a:effectLst/>
              </a:rPr>
              <a:t>động</a:t>
            </a:r>
            <a:r>
              <a:rPr lang="vi-VN" sz="2400" dirty="0">
                <a:effectLst/>
              </a:rPr>
              <a:t> </a:t>
            </a:r>
            <a:r>
              <a:rPr lang="vi-VN" sz="2400" dirty="0" err="1">
                <a:effectLst/>
              </a:rPr>
              <a:t>sáng</a:t>
            </a:r>
            <a:r>
              <a:rPr lang="vi-VN" sz="2400" dirty="0">
                <a:effectLst/>
              </a:rPr>
              <a:t> </a:t>
            </a:r>
            <a:r>
              <a:rPr lang="vi-VN" sz="2400" dirty="0" err="1">
                <a:effectLst/>
              </a:rPr>
              <a:t>tạo</a:t>
            </a:r>
            <a:r>
              <a:rPr lang="vi-VN" sz="2400" dirty="0">
                <a:effectLst/>
              </a:rPr>
              <a:t>, </a:t>
            </a:r>
            <a:r>
              <a:rPr lang="vi-VN" sz="2400" dirty="0" err="1">
                <a:effectLst/>
              </a:rPr>
              <a:t>phát</a:t>
            </a:r>
            <a:r>
              <a:rPr lang="vi-VN" sz="2400" dirty="0">
                <a:effectLst/>
              </a:rPr>
              <a:t> huy </a:t>
            </a:r>
            <a:r>
              <a:rPr lang="vi-VN" sz="2400" dirty="0" err="1">
                <a:effectLst/>
              </a:rPr>
              <a:t>tính</a:t>
            </a:r>
            <a:r>
              <a:rPr lang="vi-VN" sz="2400" dirty="0">
                <a:effectLst/>
              </a:rPr>
              <a:t> </a:t>
            </a:r>
            <a:r>
              <a:rPr lang="vi-VN" sz="2400" dirty="0" err="1">
                <a:effectLst/>
              </a:rPr>
              <a:t>tích</a:t>
            </a:r>
            <a:r>
              <a:rPr lang="vi-VN" sz="2400" dirty="0">
                <a:effectLst/>
              </a:rPr>
              <a:t> </a:t>
            </a:r>
            <a:r>
              <a:rPr lang="vi-VN" sz="2400" dirty="0" err="1">
                <a:effectLst/>
              </a:rPr>
              <a:t>cực</a:t>
            </a:r>
            <a:r>
              <a:rPr lang="vi-VN" sz="2400" dirty="0">
                <a:effectLst/>
              </a:rPr>
              <a:t> </a:t>
            </a:r>
            <a:r>
              <a:rPr lang="vi-VN" sz="2400" dirty="0" err="1">
                <a:effectLst/>
              </a:rPr>
              <a:t>của</a:t>
            </a:r>
            <a:r>
              <a:rPr lang="vi-VN" sz="2400" dirty="0">
                <a:effectLst/>
              </a:rPr>
              <a:t> </a:t>
            </a:r>
            <a:r>
              <a:rPr lang="vi-VN" sz="2400" dirty="0" err="1">
                <a:effectLst/>
              </a:rPr>
              <a:t>học</a:t>
            </a:r>
            <a:r>
              <a:rPr lang="vi-VN" sz="2400" dirty="0">
                <a:effectLst/>
              </a:rPr>
              <a:t> sinh </a:t>
            </a:r>
            <a:r>
              <a:rPr lang="vi-VN" sz="2400" dirty="0" err="1">
                <a:effectLst/>
              </a:rPr>
              <a:t>thì</a:t>
            </a:r>
            <a:r>
              <a:rPr lang="vi-VN" sz="2400" dirty="0">
                <a:effectLst/>
              </a:rPr>
              <a:t> </a:t>
            </a:r>
            <a:r>
              <a:rPr lang="vi-VN" sz="2400" dirty="0" err="1">
                <a:effectLst/>
              </a:rPr>
              <a:t>việc</a:t>
            </a:r>
            <a:r>
              <a:rPr lang="vi-VN" sz="2400" dirty="0">
                <a:effectLst/>
              </a:rPr>
              <a:t> </a:t>
            </a:r>
            <a:r>
              <a:rPr lang="vi-VN" sz="2400" dirty="0" err="1">
                <a:effectLst/>
              </a:rPr>
              <a:t>đổi</a:t>
            </a:r>
            <a:r>
              <a:rPr lang="vi-VN" sz="2400" dirty="0">
                <a:effectLst/>
              </a:rPr>
              <a:t> </a:t>
            </a:r>
            <a:r>
              <a:rPr lang="vi-VN" sz="2400" dirty="0" err="1">
                <a:effectLst/>
              </a:rPr>
              <a:t>mới</a:t>
            </a:r>
            <a:r>
              <a:rPr lang="vi-VN" sz="2400" dirty="0">
                <a:effectLst/>
              </a:rPr>
              <a:t> </a:t>
            </a:r>
            <a:r>
              <a:rPr lang="vi-VN" sz="2400" dirty="0" err="1">
                <a:effectLst/>
              </a:rPr>
              <a:t>giáo</a:t>
            </a:r>
            <a:r>
              <a:rPr lang="vi-VN" sz="2400" dirty="0">
                <a:effectLst/>
              </a:rPr>
              <a:t> </a:t>
            </a:r>
            <a:r>
              <a:rPr lang="vi-VN" sz="2400" dirty="0" err="1">
                <a:effectLst/>
              </a:rPr>
              <a:t>dục</a:t>
            </a:r>
            <a:r>
              <a:rPr lang="vi-VN" sz="2400" dirty="0">
                <a:effectLst/>
              </a:rPr>
              <a:t> nhân </a:t>
            </a:r>
            <a:r>
              <a:rPr lang="vi-VN" sz="2400" dirty="0" err="1">
                <a:effectLst/>
              </a:rPr>
              <a:t>cách</a:t>
            </a:r>
            <a:r>
              <a:rPr lang="vi-VN" sz="2400" dirty="0">
                <a:effectLst/>
              </a:rPr>
              <a:t> </a:t>
            </a:r>
            <a:r>
              <a:rPr lang="vi-VN" sz="2400" dirty="0" err="1">
                <a:effectLst/>
              </a:rPr>
              <a:t>học</a:t>
            </a:r>
            <a:r>
              <a:rPr lang="vi-VN" sz="2400" dirty="0">
                <a:effectLst/>
              </a:rPr>
              <a:t> sinh theo </a:t>
            </a:r>
            <a:r>
              <a:rPr lang="vi-VN" sz="2400" dirty="0" err="1">
                <a:effectLst/>
              </a:rPr>
              <a:t>hướng</a:t>
            </a:r>
            <a:r>
              <a:rPr lang="vi-VN" sz="2400" dirty="0">
                <a:effectLst/>
              </a:rPr>
              <a:t> </a:t>
            </a:r>
            <a:r>
              <a:rPr lang="vi-VN" sz="2400" dirty="0" err="1">
                <a:effectLst/>
              </a:rPr>
              <a:t>đó</a:t>
            </a:r>
            <a:r>
              <a:rPr lang="vi-VN" sz="2400" dirty="0">
                <a:effectLst/>
              </a:rPr>
              <a:t> </a:t>
            </a:r>
            <a:r>
              <a:rPr lang="vi-VN" sz="2400" dirty="0" err="1">
                <a:effectLst/>
              </a:rPr>
              <a:t>cũng</a:t>
            </a:r>
            <a:r>
              <a:rPr lang="vi-VN" sz="2400" dirty="0">
                <a:effectLst/>
              </a:rPr>
              <a:t> </a:t>
            </a:r>
            <a:r>
              <a:rPr lang="vi-VN" sz="2400" dirty="0" err="1">
                <a:effectLst/>
              </a:rPr>
              <a:t>cấp</a:t>
            </a:r>
            <a:r>
              <a:rPr lang="vi-VN" sz="2400" dirty="0">
                <a:effectLst/>
              </a:rPr>
              <a:t> </a:t>
            </a:r>
            <a:r>
              <a:rPr lang="vi-VN" sz="2400" dirty="0" err="1">
                <a:effectLst/>
              </a:rPr>
              <a:t>thiết</a:t>
            </a:r>
            <a:r>
              <a:rPr lang="vi-VN" sz="2400" dirty="0">
                <a:effectLst/>
              </a:rPr>
              <a:t>. Sinh </a:t>
            </a:r>
            <a:r>
              <a:rPr lang="vi-VN" sz="2400" dirty="0" err="1">
                <a:effectLst/>
              </a:rPr>
              <a:t>thời</a:t>
            </a:r>
            <a:r>
              <a:rPr lang="vi-VN" sz="2400" dirty="0">
                <a:effectLst/>
              </a:rPr>
              <a:t>, </a:t>
            </a:r>
            <a:r>
              <a:rPr lang="vi-VN" sz="2400" dirty="0" err="1">
                <a:effectLst/>
              </a:rPr>
              <a:t>Chủ</a:t>
            </a:r>
            <a:r>
              <a:rPr lang="vi-VN" sz="2400" dirty="0">
                <a:effectLst/>
              </a:rPr>
              <a:t> </a:t>
            </a:r>
            <a:r>
              <a:rPr lang="vi-VN" sz="2400" dirty="0" err="1">
                <a:effectLst/>
              </a:rPr>
              <a:t>tịch</a:t>
            </a:r>
            <a:r>
              <a:rPr lang="vi-VN" sz="2400" dirty="0">
                <a:effectLst/>
              </a:rPr>
              <a:t> </a:t>
            </a:r>
            <a:r>
              <a:rPr lang="vi-VN" sz="2400" dirty="0" err="1">
                <a:effectLst/>
              </a:rPr>
              <a:t>Hồ</a:t>
            </a:r>
            <a:r>
              <a:rPr lang="vi-VN" sz="2400" dirty="0">
                <a:effectLst/>
              </a:rPr>
              <a:t> </a:t>
            </a:r>
            <a:r>
              <a:rPr lang="vi-VN" sz="2400" dirty="0" err="1">
                <a:effectLst/>
              </a:rPr>
              <a:t>Chí</a:t>
            </a:r>
            <a:r>
              <a:rPr lang="vi-VN" sz="2400" dirty="0">
                <a:effectLst/>
              </a:rPr>
              <a:t> Minh </a:t>
            </a:r>
            <a:r>
              <a:rPr lang="vi-VN" sz="2400" dirty="0" err="1">
                <a:effectLst/>
              </a:rPr>
              <a:t>đã</a:t>
            </a:r>
            <a:r>
              <a:rPr lang="vi-VN" sz="2400" dirty="0">
                <a:effectLst/>
              </a:rPr>
              <a:t> </a:t>
            </a:r>
            <a:r>
              <a:rPr lang="vi-VN" sz="2400" dirty="0" err="1">
                <a:effectLst/>
              </a:rPr>
              <a:t>dạy</a:t>
            </a:r>
            <a:r>
              <a:rPr lang="vi-VN" sz="2400" dirty="0">
                <a:effectLst/>
              </a:rPr>
              <a:t>: “</a:t>
            </a:r>
            <a:r>
              <a:rPr lang="vi-VN" sz="2400" dirty="0" err="1">
                <a:effectLst/>
              </a:rPr>
              <a:t>Có</a:t>
            </a:r>
            <a:r>
              <a:rPr lang="vi-VN" sz="2400" dirty="0">
                <a:effectLst/>
              </a:rPr>
              <a:t> </a:t>
            </a:r>
            <a:r>
              <a:rPr lang="vi-VN" sz="2400" dirty="0" err="1">
                <a:effectLst/>
              </a:rPr>
              <a:t>tài</a:t>
            </a:r>
            <a:r>
              <a:rPr lang="vi-VN" sz="2400" dirty="0">
                <a:effectLst/>
              </a:rPr>
              <a:t> </a:t>
            </a:r>
            <a:r>
              <a:rPr lang="vi-VN" sz="2400" dirty="0" err="1">
                <a:effectLst/>
              </a:rPr>
              <a:t>mà</a:t>
            </a:r>
            <a:r>
              <a:rPr lang="vi-VN" sz="2400" dirty="0">
                <a:effectLst/>
              </a:rPr>
              <a:t> không </a:t>
            </a:r>
            <a:r>
              <a:rPr lang="vi-VN" sz="2400" dirty="0" err="1">
                <a:effectLst/>
              </a:rPr>
              <a:t>có</a:t>
            </a:r>
            <a:r>
              <a:rPr lang="vi-VN" sz="2400" dirty="0">
                <a:effectLst/>
              </a:rPr>
              <a:t> </a:t>
            </a:r>
            <a:r>
              <a:rPr lang="vi-VN" sz="2400" dirty="0" err="1">
                <a:effectLst/>
              </a:rPr>
              <a:t>đức</a:t>
            </a:r>
            <a:r>
              <a:rPr lang="vi-VN" sz="2400" dirty="0">
                <a:effectLst/>
              </a:rPr>
              <a:t> </a:t>
            </a:r>
            <a:r>
              <a:rPr lang="vi-VN" sz="2400" dirty="0" err="1">
                <a:effectLst/>
              </a:rPr>
              <a:t>là</a:t>
            </a:r>
            <a:r>
              <a:rPr lang="vi-VN" sz="2400" dirty="0">
                <a:effectLst/>
              </a:rPr>
              <a:t> </a:t>
            </a:r>
            <a:r>
              <a:rPr lang="vi-VN" sz="2400" dirty="0" err="1">
                <a:effectLst/>
              </a:rPr>
              <a:t>người</a:t>
            </a:r>
            <a:r>
              <a:rPr lang="vi-VN" sz="2400" dirty="0">
                <a:effectLst/>
              </a:rPr>
              <a:t> vô </a:t>
            </a:r>
            <a:r>
              <a:rPr lang="vi-VN" sz="2400" dirty="0" err="1">
                <a:effectLst/>
              </a:rPr>
              <a:t>dụng</a:t>
            </a:r>
            <a:r>
              <a:rPr lang="vi-VN" sz="2400" dirty="0">
                <a:effectLst/>
              </a:rPr>
              <a:t>, </a:t>
            </a:r>
            <a:r>
              <a:rPr lang="vi-VN" sz="2400" dirty="0" err="1">
                <a:effectLst/>
              </a:rPr>
              <a:t>có</a:t>
            </a:r>
            <a:r>
              <a:rPr lang="vi-VN" sz="2400" dirty="0">
                <a:effectLst/>
              </a:rPr>
              <a:t> </a:t>
            </a:r>
            <a:r>
              <a:rPr lang="vi-VN" sz="2400" dirty="0" err="1">
                <a:effectLst/>
              </a:rPr>
              <a:t>đức</a:t>
            </a:r>
            <a:r>
              <a:rPr lang="vi-VN" sz="2400" dirty="0">
                <a:effectLst/>
              </a:rPr>
              <a:t> </a:t>
            </a:r>
            <a:r>
              <a:rPr lang="vi-VN" sz="2400" dirty="0" err="1">
                <a:effectLst/>
              </a:rPr>
              <a:t>mà</a:t>
            </a:r>
            <a:r>
              <a:rPr lang="vi-VN" sz="2400" dirty="0">
                <a:effectLst/>
              </a:rPr>
              <a:t> không </a:t>
            </a:r>
            <a:r>
              <a:rPr lang="vi-VN" sz="2400" dirty="0" err="1">
                <a:effectLst/>
              </a:rPr>
              <a:t>có</a:t>
            </a:r>
            <a:r>
              <a:rPr lang="vi-VN" sz="2400" dirty="0">
                <a:effectLst/>
              </a:rPr>
              <a:t> </a:t>
            </a:r>
            <a:r>
              <a:rPr lang="vi-VN" sz="2400" dirty="0" err="1">
                <a:effectLst/>
              </a:rPr>
              <a:t>tài</a:t>
            </a:r>
            <a:r>
              <a:rPr lang="vi-VN" sz="2400" dirty="0">
                <a:effectLst/>
              </a:rPr>
              <a:t> </a:t>
            </a:r>
            <a:r>
              <a:rPr lang="vi-VN" sz="2400" dirty="0" err="1">
                <a:effectLst/>
              </a:rPr>
              <a:t>thì</a:t>
            </a:r>
            <a:r>
              <a:rPr lang="vi-VN" sz="2400" dirty="0">
                <a:effectLst/>
              </a:rPr>
              <a:t> </a:t>
            </a:r>
            <a:r>
              <a:rPr lang="vi-VN" sz="2400" dirty="0" err="1">
                <a:effectLst/>
              </a:rPr>
              <a:t>làm</a:t>
            </a:r>
            <a:r>
              <a:rPr lang="vi-VN" sz="2400" dirty="0">
                <a:effectLst/>
              </a:rPr>
              <a:t> </a:t>
            </a:r>
            <a:r>
              <a:rPr lang="vi-VN" sz="2400" dirty="0" err="1">
                <a:effectLst/>
              </a:rPr>
              <a:t>việc</a:t>
            </a:r>
            <a:r>
              <a:rPr lang="vi-VN" sz="2400" dirty="0">
                <a:effectLst/>
              </a:rPr>
              <a:t> </a:t>
            </a:r>
            <a:r>
              <a:rPr lang="vi-VN" sz="2400" dirty="0" err="1">
                <a:effectLst/>
              </a:rPr>
              <a:t>gì</a:t>
            </a:r>
            <a:r>
              <a:rPr lang="vi-VN" sz="2400" dirty="0">
                <a:effectLst/>
              </a:rPr>
              <a:t> </a:t>
            </a:r>
            <a:r>
              <a:rPr lang="vi-VN" sz="2400" dirty="0" err="1">
                <a:effectLst/>
              </a:rPr>
              <a:t>cũng</a:t>
            </a:r>
            <a:r>
              <a:rPr lang="vi-VN" sz="2400" dirty="0">
                <a:effectLst/>
              </a:rPr>
              <a:t> </a:t>
            </a:r>
            <a:r>
              <a:rPr lang="vi-VN" sz="2400" dirty="0" err="1">
                <a:effectLst/>
              </a:rPr>
              <a:t>khó</a:t>
            </a:r>
            <a:r>
              <a:rPr lang="vi-VN" sz="2400" dirty="0">
                <a:effectLst/>
              </a:rPr>
              <a:t>”. </a:t>
            </a:r>
            <a:r>
              <a:rPr lang="vi-VN" sz="2400" dirty="0" err="1">
                <a:effectLst/>
              </a:rPr>
              <a:t>Nhận</a:t>
            </a:r>
            <a:r>
              <a:rPr lang="vi-VN" sz="2400" dirty="0">
                <a:effectLst/>
              </a:rPr>
              <a:t> </a:t>
            </a:r>
            <a:r>
              <a:rPr lang="vi-VN" sz="2400" dirty="0" err="1">
                <a:effectLst/>
              </a:rPr>
              <a:t>thức</a:t>
            </a:r>
            <a:r>
              <a:rPr lang="vi-VN" sz="2400" dirty="0">
                <a:effectLst/>
              </a:rPr>
              <a:t> </a:t>
            </a:r>
            <a:r>
              <a:rPr lang="vi-VN" sz="2400" dirty="0" err="1">
                <a:effectLst/>
              </a:rPr>
              <a:t>được</a:t>
            </a:r>
            <a:r>
              <a:rPr lang="vi-VN" sz="2400" dirty="0">
                <a:effectLst/>
              </a:rPr>
              <a:t> </a:t>
            </a:r>
            <a:r>
              <a:rPr lang="vi-VN" sz="2400" dirty="0" err="1">
                <a:effectLst/>
              </a:rPr>
              <a:t>tầm</a:t>
            </a:r>
            <a:r>
              <a:rPr lang="vi-VN" sz="2400" dirty="0">
                <a:effectLst/>
              </a:rPr>
              <a:t> quan </a:t>
            </a:r>
            <a:r>
              <a:rPr lang="vi-VN" sz="2400" dirty="0" err="1">
                <a:effectLst/>
              </a:rPr>
              <a:t>trọng</a:t>
            </a:r>
            <a:r>
              <a:rPr lang="vi-VN" sz="2400" dirty="0">
                <a:effectLst/>
              </a:rPr>
              <a:t> </a:t>
            </a:r>
            <a:r>
              <a:rPr lang="vi-VN" sz="2400" dirty="0" err="1">
                <a:effectLst/>
              </a:rPr>
              <a:t>của</a:t>
            </a:r>
            <a:r>
              <a:rPr lang="vi-VN" sz="2400" dirty="0">
                <a:effectLst/>
              </a:rPr>
              <a:t> </a:t>
            </a:r>
            <a:r>
              <a:rPr lang="vi-VN" sz="2400" dirty="0" err="1">
                <a:effectLst/>
              </a:rPr>
              <a:t>việc</a:t>
            </a:r>
            <a:r>
              <a:rPr lang="vi-VN" sz="2400" dirty="0">
                <a:effectLst/>
              </a:rPr>
              <a:t> </a:t>
            </a:r>
            <a:r>
              <a:rPr lang="vi-VN" sz="2400" dirty="0" err="1">
                <a:effectLst/>
              </a:rPr>
              <a:t>giáo</a:t>
            </a:r>
            <a:r>
              <a:rPr lang="vi-VN" sz="2400" dirty="0">
                <a:effectLst/>
              </a:rPr>
              <a:t> </a:t>
            </a:r>
            <a:r>
              <a:rPr lang="vi-VN" sz="2400" dirty="0" err="1">
                <a:effectLst/>
              </a:rPr>
              <a:t>dục</a:t>
            </a:r>
            <a:r>
              <a:rPr lang="vi-VN" sz="2400" dirty="0">
                <a:effectLst/>
              </a:rPr>
              <a:t> </a:t>
            </a:r>
            <a:r>
              <a:rPr lang="vi-VN" sz="2400" dirty="0" err="1">
                <a:effectLst/>
              </a:rPr>
              <a:t>toàn</a:t>
            </a:r>
            <a:r>
              <a:rPr lang="vi-VN" sz="2400" dirty="0">
                <a:effectLst/>
              </a:rPr>
              <a:t> </a:t>
            </a:r>
            <a:r>
              <a:rPr lang="vi-VN" sz="2400" dirty="0" err="1">
                <a:effectLst/>
              </a:rPr>
              <a:t>diện</a:t>
            </a:r>
            <a:r>
              <a:rPr lang="vi-VN" sz="2400" dirty="0">
                <a:effectLst/>
              </a:rPr>
              <a:t> cho </a:t>
            </a:r>
            <a:r>
              <a:rPr lang="vi-VN" sz="2400" dirty="0" err="1">
                <a:effectLst/>
              </a:rPr>
              <a:t>học</a:t>
            </a:r>
            <a:r>
              <a:rPr lang="vi-VN" sz="2400" dirty="0">
                <a:effectLst/>
              </a:rPr>
              <a:t> sinh, Ban </a:t>
            </a:r>
            <a:r>
              <a:rPr lang="vi-VN" sz="2400" dirty="0" err="1">
                <a:effectLst/>
              </a:rPr>
              <a:t>giám</a:t>
            </a:r>
            <a:r>
              <a:rPr lang="vi-VN" sz="2400" dirty="0">
                <a:effectLst/>
              </a:rPr>
              <a:t> </a:t>
            </a:r>
            <a:r>
              <a:rPr lang="vi-VN" sz="2400" dirty="0" err="1">
                <a:effectLst/>
              </a:rPr>
              <a:t>hiệu</a:t>
            </a:r>
            <a:r>
              <a:rPr lang="vi-VN" sz="2400" dirty="0">
                <a:effectLst/>
              </a:rPr>
              <a:t> </a:t>
            </a:r>
            <a:r>
              <a:rPr lang="vi-VN" sz="2400" dirty="0" err="1">
                <a:effectLst/>
              </a:rPr>
              <a:t>nhà</a:t>
            </a:r>
            <a:r>
              <a:rPr lang="vi-VN" sz="2400" dirty="0">
                <a:effectLst/>
              </a:rPr>
              <a:t> </a:t>
            </a:r>
            <a:r>
              <a:rPr lang="vi-VN" sz="2400" dirty="0" err="1">
                <a:effectLst/>
              </a:rPr>
              <a:t>trường</a:t>
            </a:r>
            <a:r>
              <a:rPr lang="vi-VN" sz="2400" dirty="0">
                <a:effectLst/>
              </a:rPr>
              <a:t> ... luôn </a:t>
            </a:r>
            <a:r>
              <a:rPr lang="vi-VN" sz="2400" dirty="0" err="1">
                <a:effectLst/>
              </a:rPr>
              <a:t>đề</a:t>
            </a:r>
            <a:r>
              <a:rPr lang="vi-VN" sz="2400" dirty="0">
                <a:effectLst/>
              </a:rPr>
              <a:t> cao vai </a:t>
            </a:r>
            <a:r>
              <a:rPr lang="vi-VN" sz="2400" dirty="0" err="1">
                <a:effectLst/>
              </a:rPr>
              <a:t>trò</a:t>
            </a:r>
            <a:r>
              <a:rPr lang="vi-VN" sz="2400" dirty="0">
                <a:effectLst/>
              </a:rPr>
              <a:t> </a:t>
            </a:r>
            <a:r>
              <a:rPr lang="vi-VN" sz="2400" dirty="0" err="1">
                <a:effectLst/>
              </a:rPr>
              <a:t>của</a:t>
            </a:r>
            <a:r>
              <a:rPr lang="vi-VN" sz="2400" dirty="0">
                <a:effectLst/>
              </a:rPr>
              <a:t> </a:t>
            </a:r>
            <a:r>
              <a:rPr lang="vi-VN" sz="2400" dirty="0" err="1">
                <a:effectLst/>
              </a:rPr>
              <a:t>những</a:t>
            </a:r>
            <a:r>
              <a:rPr lang="vi-VN" sz="2400" dirty="0">
                <a:effectLst/>
              </a:rPr>
              <a:t> </a:t>
            </a:r>
            <a:r>
              <a:rPr lang="vi-VN" sz="2400" dirty="0" err="1">
                <a:effectLst/>
              </a:rPr>
              <a:t>người</a:t>
            </a:r>
            <a:r>
              <a:rPr lang="vi-VN" sz="2400" dirty="0">
                <a:effectLst/>
              </a:rPr>
              <a:t> </a:t>
            </a:r>
            <a:r>
              <a:rPr lang="vi-VN" sz="2400" dirty="0" err="1">
                <a:effectLst/>
              </a:rPr>
              <a:t>làm</a:t>
            </a:r>
            <a:r>
              <a:rPr lang="vi-VN" sz="2400" dirty="0">
                <a:effectLst/>
              </a:rPr>
              <a:t> công </a:t>
            </a:r>
            <a:r>
              <a:rPr lang="vi-VN" sz="2400" dirty="0" err="1">
                <a:effectLst/>
              </a:rPr>
              <a:t>tác</a:t>
            </a:r>
            <a:r>
              <a:rPr lang="vi-VN" sz="2400" dirty="0">
                <a:effectLst/>
              </a:rPr>
              <a:t> </a:t>
            </a:r>
            <a:r>
              <a:rPr lang="vi-VN" sz="2400" dirty="0" err="1">
                <a:effectLst/>
              </a:rPr>
              <a:t>giáo</a:t>
            </a:r>
            <a:r>
              <a:rPr lang="vi-VN" sz="2400" dirty="0">
                <a:effectLst/>
              </a:rPr>
              <a:t> </a:t>
            </a:r>
            <a:r>
              <a:rPr lang="vi-VN" sz="2400" dirty="0" err="1">
                <a:effectLst/>
              </a:rPr>
              <a:t>dục</a:t>
            </a:r>
            <a:r>
              <a:rPr lang="vi-VN" sz="2400" dirty="0">
                <a:effectLst/>
              </a:rPr>
              <a:t> </a:t>
            </a:r>
            <a:r>
              <a:rPr lang="vi-VN" sz="2400" dirty="0" err="1">
                <a:effectLst/>
              </a:rPr>
              <a:t>là</a:t>
            </a:r>
            <a:r>
              <a:rPr lang="vi-VN" sz="2400" dirty="0">
                <a:effectLst/>
              </a:rPr>
              <a:t> công </a:t>
            </a:r>
            <a:r>
              <a:rPr lang="vi-VN" sz="2400" dirty="0" err="1">
                <a:effectLst/>
              </a:rPr>
              <a:t>tác</a:t>
            </a:r>
            <a:r>
              <a:rPr lang="vi-VN" sz="2400" dirty="0">
                <a:effectLst/>
              </a:rPr>
              <a:t>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lớp</a:t>
            </a:r>
            <a:r>
              <a:rPr lang="vi-VN" sz="2400" dirty="0">
                <a:effectLst/>
              </a:rPr>
              <a:t>. </a:t>
            </a:r>
            <a:r>
              <a:rPr lang="vi-VN" sz="2400" dirty="0" err="1">
                <a:effectLst/>
              </a:rPr>
              <a:t>và</a:t>
            </a:r>
            <a:r>
              <a:rPr lang="vi-VN" sz="2400" dirty="0">
                <a:effectLst/>
              </a:rPr>
              <a:t> </a:t>
            </a:r>
            <a:r>
              <a:rPr lang="vi-VN" sz="2400" dirty="0" err="1">
                <a:effectLst/>
              </a:rPr>
              <a:t>những</a:t>
            </a:r>
            <a:r>
              <a:rPr lang="vi-VN" sz="2400" dirty="0">
                <a:effectLst/>
              </a:rPr>
              <a:t> </a:t>
            </a:r>
            <a:r>
              <a:rPr lang="vi-VN" sz="2400" dirty="0" err="1">
                <a:effectLst/>
              </a:rPr>
              <a:t>nỗi</a:t>
            </a:r>
            <a:r>
              <a:rPr lang="vi-VN" sz="2400" dirty="0">
                <a:effectLst/>
              </a:rPr>
              <a:t> </a:t>
            </a:r>
            <a:r>
              <a:rPr lang="vi-VN" sz="2400" dirty="0" err="1">
                <a:effectLst/>
              </a:rPr>
              <a:t>buồn</a:t>
            </a:r>
            <a:r>
              <a:rPr lang="vi-VN" sz="2400" dirty="0">
                <a:effectLst/>
              </a:rPr>
              <a:t>, </a:t>
            </a:r>
            <a:r>
              <a:rPr lang="vi-VN" sz="2400" dirty="0" err="1">
                <a:effectLst/>
              </a:rPr>
              <a:t>những</a:t>
            </a:r>
            <a:r>
              <a:rPr lang="vi-VN" sz="2400" dirty="0">
                <a:effectLst/>
              </a:rPr>
              <a:t> </a:t>
            </a:r>
            <a:r>
              <a:rPr lang="vi-VN" sz="2400" dirty="0" err="1">
                <a:effectLst/>
              </a:rPr>
              <a:t>kỉ</a:t>
            </a:r>
            <a:r>
              <a:rPr lang="vi-VN" sz="2400" dirty="0">
                <a:effectLst/>
              </a:rPr>
              <a:t> </a:t>
            </a:r>
            <a:r>
              <a:rPr lang="vi-VN" sz="2400" dirty="0" err="1">
                <a:effectLst/>
              </a:rPr>
              <a:t>niệm</a:t>
            </a:r>
            <a:r>
              <a:rPr lang="vi-VN" sz="2400" dirty="0">
                <a:effectLst/>
              </a:rPr>
              <a:t> </a:t>
            </a:r>
            <a:r>
              <a:rPr lang="vi-VN" sz="2400" dirty="0" err="1">
                <a:effectLst/>
              </a:rPr>
              <a:t>khó</a:t>
            </a:r>
            <a:r>
              <a:rPr lang="vi-VN" sz="2400" dirty="0">
                <a:effectLst/>
              </a:rPr>
              <a:t> </a:t>
            </a:r>
            <a:r>
              <a:rPr lang="vi-VN" sz="2400" dirty="0" err="1">
                <a:effectLst/>
              </a:rPr>
              <a:t>quên.Bởi</a:t>
            </a:r>
            <a:r>
              <a:rPr lang="vi-VN" sz="2400" dirty="0">
                <a:effectLst/>
              </a:rPr>
              <a:t> </a:t>
            </a:r>
            <a:r>
              <a:rPr lang="vi-VN" sz="2400" dirty="0" err="1">
                <a:effectLst/>
              </a:rPr>
              <a:t>ngoài</a:t>
            </a:r>
            <a:r>
              <a:rPr lang="vi-VN" sz="2400" dirty="0">
                <a:effectLst/>
              </a:rPr>
              <a:t> </a:t>
            </a:r>
            <a:r>
              <a:rPr lang="vi-VN" sz="2400" dirty="0" err="1">
                <a:effectLst/>
              </a:rPr>
              <a:t>việc</a:t>
            </a:r>
            <a:r>
              <a:rPr lang="vi-VN" sz="2400" dirty="0">
                <a:effectLst/>
              </a:rPr>
              <a:t> </a:t>
            </a:r>
            <a:r>
              <a:rPr lang="vi-VN" sz="2400" dirty="0" err="1">
                <a:effectLst/>
              </a:rPr>
              <a:t>truyền</a:t>
            </a:r>
            <a:r>
              <a:rPr lang="vi-VN" sz="2400" dirty="0">
                <a:effectLst/>
              </a:rPr>
              <a:t> </a:t>
            </a:r>
            <a:r>
              <a:rPr lang="vi-VN" sz="2400" dirty="0" err="1">
                <a:effectLst/>
              </a:rPr>
              <a:t>đạt</a:t>
            </a:r>
            <a:r>
              <a:rPr lang="vi-VN" sz="2400" dirty="0">
                <a:effectLst/>
              </a:rPr>
              <a:t> </a:t>
            </a:r>
            <a:r>
              <a:rPr lang="vi-VN" sz="2400" dirty="0" err="1">
                <a:effectLst/>
              </a:rPr>
              <a:t>kiến</a:t>
            </a:r>
            <a:r>
              <a:rPr lang="vi-VN" sz="2400" dirty="0">
                <a:effectLst/>
              </a:rPr>
              <a:t> </a:t>
            </a:r>
            <a:r>
              <a:rPr lang="vi-VN" sz="2400" dirty="0" err="1">
                <a:effectLst/>
              </a:rPr>
              <a:t>thức</a:t>
            </a:r>
            <a:r>
              <a:rPr lang="vi-VN" sz="2400" dirty="0">
                <a:effectLst/>
              </a:rPr>
              <a:t> cho </a:t>
            </a:r>
            <a:r>
              <a:rPr lang="vi-VN" sz="2400" dirty="0" err="1">
                <a:effectLst/>
              </a:rPr>
              <a:t>học</a:t>
            </a:r>
            <a:r>
              <a:rPr lang="vi-VN" sz="2400" dirty="0">
                <a:effectLst/>
              </a:rPr>
              <a:t> sinh, </a:t>
            </a:r>
            <a:r>
              <a:rPr lang="vi-VN" sz="2400" dirty="0" err="1">
                <a:effectLst/>
              </a:rPr>
              <a:t>mỗi</a:t>
            </a:r>
            <a:r>
              <a:rPr lang="vi-VN" sz="2400" dirty="0">
                <a:effectLst/>
              </a:rPr>
              <a:t> </a:t>
            </a:r>
            <a:r>
              <a:rPr lang="vi-VN" sz="2400" dirty="0" err="1">
                <a:effectLst/>
              </a:rPr>
              <a:t>giáo</a:t>
            </a:r>
            <a:r>
              <a:rPr lang="vi-VN" sz="2400" dirty="0">
                <a:effectLst/>
              </a:rPr>
              <a:t> viên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còn</a:t>
            </a:r>
            <a:r>
              <a:rPr lang="vi-VN" sz="2400" dirty="0">
                <a:effectLst/>
              </a:rPr>
              <a:t> mang trong </a:t>
            </a:r>
            <a:r>
              <a:rPr lang="vi-VN" sz="2400" dirty="0" err="1">
                <a:effectLst/>
              </a:rPr>
              <a:t>mình</a:t>
            </a:r>
            <a:r>
              <a:rPr lang="vi-VN" sz="2400" dirty="0">
                <a:effectLst/>
              </a:rPr>
              <a:t> </a:t>
            </a:r>
            <a:r>
              <a:rPr lang="vi-VN" sz="2400" dirty="0" err="1">
                <a:effectLst/>
              </a:rPr>
              <a:t>trách</a:t>
            </a:r>
            <a:r>
              <a:rPr lang="vi-VN" sz="2400" dirty="0">
                <a:effectLst/>
              </a:rPr>
              <a:t> </a:t>
            </a:r>
            <a:r>
              <a:rPr lang="vi-VN" sz="2400" dirty="0" err="1">
                <a:effectLst/>
              </a:rPr>
              <a:t>nhiệm</a:t>
            </a:r>
            <a:r>
              <a:rPr lang="vi-VN" sz="2400" dirty="0">
                <a:effectLst/>
              </a:rPr>
              <a:t> cao </a:t>
            </a:r>
            <a:r>
              <a:rPr lang="vi-VN" sz="2400" dirty="0" err="1">
                <a:effectLst/>
              </a:rPr>
              <a:t>cả</a:t>
            </a:r>
            <a:r>
              <a:rPr lang="vi-VN" sz="2400" dirty="0">
                <a:effectLst/>
              </a:rPr>
              <a:t>: “</a:t>
            </a:r>
            <a:r>
              <a:rPr lang="vi-VN" sz="2400" dirty="0" err="1">
                <a:effectLst/>
              </a:rPr>
              <a:t>Ngày</a:t>
            </a:r>
            <a:r>
              <a:rPr lang="vi-VN" sz="2400" dirty="0">
                <a:effectLst/>
              </a:rPr>
              <a:t> </a:t>
            </a:r>
            <a:r>
              <a:rPr lang="vi-VN" sz="2400" dirty="0" err="1">
                <a:effectLst/>
              </a:rPr>
              <a:t>các</a:t>
            </a:r>
            <a:r>
              <a:rPr lang="vi-VN" sz="2400" dirty="0">
                <a:effectLst/>
              </a:rPr>
              <a:t> em nên </a:t>
            </a:r>
            <a:r>
              <a:rPr lang="vi-VN" sz="2400" dirty="0" err="1">
                <a:effectLst/>
              </a:rPr>
              <a:t>người</a:t>
            </a:r>
            <a:r>
              <a:rPr lang="vi-VN" sz="2400" dirty="0">
                <a:effectLst/>
              </a:rPr>
              <a:t>”.Em </a:t>
            </a:r>
            <a:r>
              <a:rPr lang="vi-VN" sz="2400" dirty="0" err="1">
                <a:effectLst/>
              </a:rPr>
              <a:t>nhận</a:t>
            </a:r>
            <a:r>
              <a:rPr lang="vi-VN" sz="2400" dirty="0">
                <a:effectLst/>
              </a:rPr>
              <a:t> </a:t>
            </a:r>
            <a:r>
              <a:rPr lang="vi-VN" sz="2400" dirty="0" err="1">
                <a:effectLst/>
              </a:rPr>
              <a:t>thấy</a:t>
            </a:r>
            <a:r>
              <a:rPr lang="vi-VN" sz="2400" dirty="0">
                <a:effectLst/>
              </a:rPr>
              <a:t> </a:t>
            </a:r>
            <a:r>
              <a:rPr lang="vi-VN" sz="2400" dirty="0" err="1">
                <a:effectLst/>
              </a:rPr>
              <a:t>rằng</a:t>
            </a:r>
            <a:r>
              <a:rPr lang="vi-VN" sz="2400" dirty="0">
                <a:effectLst/>
              </a:rPr>
              <a:t>: </a:t>
            </a:r>
            <a:r>
              <a:rPr lang="vi-VN" sz="2400" dirty="0" err="1">
                <a:effectLst/>
              </a:rPr>
              <a:t>Thầy</a:t>
            </a:r>
            <a:r>
              <a:rPr lang="vi-VN" sz="2400" dirty="0">
                <a:effectLst/>
              </a:rPr>
              <a:t> cô công </a:t>
            </a:r>
            <a:r>
              <a:rPr lang="vi-VN" sz="2400" dirty="0" err="1">
                <a:effectLst/>
              </a:rPr>
              <a:t>nghiệp</a:t>
            </a:r>
            <a:r>
              <a:rPr lang="vi-VN" sz="2400" dirty="0">
                <a:effectLst/>
              </a:rPr>
              <a:t> </a:t>
            </a:r>
            <a:r>
              <a:rPr lang="vi-VN" sz="2400" dirty="0" err="1">
                <a:effectLst/>
              </a:rPr>
              <a:t>là</a:t>
            </a:r>
            <a:r>
              <a:rPr lang="vi-VN" sz="2400" dirty="0">
                <a:effectLst/>
              </a:rPr>
              <a:t> </a:t>
            </a:r>
            <a:r>
              <a:rPr lang="vi-VN" sz="2400" dirty="0" err="1">
                <a:effectLst/>
              </a:rPr>
              <a:t>những</a:t>
            </a:r>
            <a:r>
              <a:rPr lang="vi-VN" sz="2400" dirty="0">
                <a:effectLst/>
              </a:rPr>
              <a:t> </a:t>
            </a:r>
            <a:r>
              <a:rPr lang="vi-VN" sz="2400" dirty="0" err="1">
                <a:effectLst/>
              </a:rPr>
              <a:t>người</a:t>
            </a:r>
            <a:r>
              <a:rPr lang="vi-VN" sz="2400" dirty="0">
                <a:effectLst/>
              </a:rPr>
              <a:t> cha, </a:t>
            </a:r>
            <a:r>
              <a:rPr lang="vi-VN" sz="2400" dirty="0" err="1">
                <a:effectLst/>
              </a:rPr>
              <a:t>người</a:t>
            </a:r>
            <a:r>
              <a:rPr lang="vi-VN" sz="2400" dirty="0">
                <a:effectLst/>
              </a:rPr>
              <a:t> </a:t>
            </a:r>
            <a:r>
              <a:rPr lang="vi-VN" sz="2400" dirty="0" err="1">
                <a:effectLst/>
              </a:rPr>
              <a:t>mẹ</a:t>
            </a:r>
            <a:r>
              <a:rPr lang="vi-VN" sz="2400" dirty="0">
                <a:effectLst/>
              </a:rPr>
              <a:t>, </a:t>
            </a:r>
            <a:r>
              <a:rPr lang="vi-VN" sz="2400" dirty="0" err="1">
                <a:effectLst/>
              </a:rPr>
              <a:t>người</a:t>
            </a:r>
            <a:r>
              <a:rPr lang="vi-VN" sz="2400" dirty="0">
                <a:effectLst/>
              </a:rPr>
              <a:t> </a:t>
            </a:r>
            <a:r>
              <a:rPr lang="vi-VN" sz="2400" dirty="0" err="1">
                <a:effectLst/>
              </a:rPr>
              <a:t>thầy</a:t>
            </a:r>
            <a:r>
              <a:rPr lang="vi-VN" sz="2400" dirty="0">
                <a:effectLst/>
              </a:rPr>
              <a:t>, </a:t>
            </a:r>
            <a:r>
              <a:rPr lang="vi-VN" sz="2400" dirty="0" err="1">
                <a:effectLst/>
              </a:rPr>
              <a:t>người</a:t>
            </a:r>
            <a:r>
              <a:rPr lang="vi-VN" sz="2400" dirty="0">
                <a:effectLst/>
              </a:rPr>
              <a:t> anh, </a:t>
            </a:r>
            <a:r>
              <a:rPr lang="vi-VN" sz="2400" dirty="0" err="1">
                <a:effectLst/>
              </a:rPr>
              <a:t>người</a:t>
            </a:r>
            <a:r>
              <a:rPr lang="vi-VN" sz="2400" dirty="0">
                <a:effectLst/>
              </a:rPr>
              <a:t> </a:t>
            </a:r>
            <a:r>
              <a:rPr lang="vi-VN" sz="2400" dirty="0" err="1">
                <a:effectLst/>
              </a:rPr>
              <a:t>chị</a:t>
            </a:r>
            <a:r>
              <a:rPr lang="vi-VN" sz="2400" dirty="0">
                <a:effectLst/>
              </a:rPr>
              <a:t>,… .. </a:t>
            </a:r>
            <a:r>
              <a:rPr lang="vi-VN" sz="2400" dirty="0" err="1">
                <a:effectLst/>
              </a:rPr>
              <a:t>và</a:t>
            </a:r>
            <a:r>
              <a:rPr lang="vi-VN" sz="2400" dirty="0">
                <a:effectLst/>
              </a:rPr>
              <a:t> đôi khi </a:t>
            </a:r>
            <a:r>
              <a:rPr lang="vi-VN" sz="2400" dirty="0" err="1">
                <a:effectLst/>
              </a:rPr>
              <a:t>cần</a:t>
            </a:r>
            <a:r>
              <a:rPr lang="vi-VN" sz="2400" dirty="0">
                <a:effectLst/>
              </a:rPr>
              <a:t> </a:t>
            </a:r>
            <a:r>
              <a:rPr lang="vi-VN" sz="2400" dirty="0" err="1">
                <a:effectLst/>
              </a:rPr>
              <a:t>làm</a:t>
            </a:r>
            <a:r>
              <a:rPr lang="vi-VN" sz="2400" dirty="0">
                <a:effectLst/>
              </a:rPr>
              <a:t> </a:t>
            </a:r>
            <a:r>
              <a:rPr lang="vi-VN" sz="2400" dirty="0" err="1">
                <a:effectLst/>
              </a:rPr>
              <a:t>bạn</a:t>
            </a:r>
            <a:r>
              <a:rPr lang="vi-VN" sz="2400" dirty="0">
                <a:effectLst/>
              </a:rPr>
              <a:t>... </a:t>
            </a:r>
            <a:r>
              <a:rPr lang="vi-VN" sz="2400" dirty="0" err="1">
                <a:effectLst/>
              </a:rPr>
              <a:t>Nghĩa</a:t>
            </a:r>
            <a:r>
              <a:rPr lang="vi-VN" sz="2400" dirty="0">
                <a:effectLst/>
              </a:rPr>
              <a:t> </a:t>
            </a:r>
            <a:r>
              <a:rPr lang="vi-VN" sz="2400" dirty="0" err="1">
                <a:effectLst/>
              </a:rPr>
              <a:t>là</a:t>
            </a:r>
            <a:r>
              <a:rPr lang="vi-VN" sz="2400" dirty="0">
                <a:effectLst/>
              </a:rPr>
              <a:t> </a:t>
            </a:r>
            <a:r>
              <a:rPr lang="vi-VN" sz="2400" dirty="0" err="1">
                <a:effectLst/>
              </a:rPr>
              <a:t>thầy</a:t>
            </a:r>
            <a:r>
              <a:rPr lang="vi-VN" sz="2400" dirty="0">
                <a:effectLst/>
              </a:rPr>
              <a:t> cô </a:t>
            </a:r>
            <a:r>
              <a:rPr lang="vi-VN" sz="2400" dirty="0" err="1">
                <a:effectLst/>
              </a:rPr>
              <a:t>cùng</a:t>
            </a:r>
            <a:r>
              <a:rPr lang="vi-VN" sz="2400" dirty="0">
                <a:effectLst/>
              </a:rPr>
              <a:t> </a:t>
            </a:r>
            <a:r>
              <a:rPr lang="vi-VN" sz="2400" dirty="0" err="1">
                <a:effectLst/>
              </a:rPr>
              <a:t>lúc</a:t>
            </a:r>
            <a:r>
              <a:rPr lang="vi-VN" sz="2400" dirty="0">
                <a:effectLst/>
              </a:rPr>
              <a:t> </a:t>
            </a:r>
            <a:r>
              <a:rPr lang="vi-VN" sz="2400" dirty="0" err="1">
                <a:effectLst/>
              </a:rPr>
              <a:t>có</a:t>
            </a:r>
            <a:r>
              <a:rPr lang="vi-VN" sz="2400" dirty="0">
                <a:effectLst/>
              </a:rPr>
              <a:t> </a:t>
            </a:r>
            <a:r>
              <a:rPr lang="vi-VN" sz="2400" dirty="0" err="1">
                <a:effectLst/>
              </a:rPr>
              <a:t>nhiều</a:t>
            </a:r>
            <a:r>
              <a:rPr lang="vi-VN" sz="2400" dirty="0">
                <a:effectLst/>
              </a:rPr>
              <a:t> “vai </a:t>
            </a:r>
            <a:r>
              <a:rPr lang="vi-VN" sz="2400" dirty="0" err="1">
                <a:effectLst/>
              </a:rPr>
              <a:t>trò</a:t>
            </a:r>
            <a:r>
              <a:rPr lang="vi-VN" sz="2400" dirty="0">
                <a:effectLst/>
              </a:rPr>
              <a:t>”, vai </a:t>
            </a:r>
            <a:r>
              <a:rPr lang="vi-VN" sz="2400" dirty="0" err="1">
                <a:effectLst/>
              </a:rPr>
              <a:t>trò</a:t>
            </a:r>
            <a:r>
              <a:rPr lang="vi-VN" sz="2400" dirty="0">
                <a:effectLst/>
              </a:rPr>
              <a:t>, công </a:t>
            </a:r>
            <a:r>
              <a:rPr lang="vi-VN" sz="2400" dirty="0" err="1">
                <a:effectLst/>
              </a:rPr>
              <a:t>việc</a:t>
            </a:r>
            <a:r>
              <a:rPr lang="vi-VN" sz="2400" dirty="0">
                <a:effectLst/>
              </a:rPr>
              <a:t> </a:t>
            </a:r>
            <a:r>
              <a:rPr lang="vi-VN" sz="2400" dirty="0" err="1">
                <a:effectLst/>
              </a:rPr>
              <a:t>nào</a:t>
            </a:r>
            <a:r>
              <a:rPr lang="vi-VN" sz="2400" dirty="0">
                <a:effectLst/>
              </a:rPr>
              <a:t> </a:t>
            </a:r>
            <a:r>
              <a:rPr lang="vi-VN" sz="2400" dirty="0" err="1">
                <a:effectLst/>
              </a:rPr>
              <a:t>cũng</a:t>
            </a:r>
            <a:r>
              <a:rPr lang="vi-VN" sz="2400" dirty="0">
                <a:effectLst/>
              </a:rPr>
              <a:t> </a:t>
            </a:r>
            <a:r>
              <a:rPr lang="vi-VN" sz="2400" dirty="0" err="1">
                <a:effectLst/>
              </a:rPr>
              <a:t>đòi</a:t>
            </a:r>
            <a:r>
              <a:rPr lang="vi-VN" sz="2400" dirty="0">
                <a:effectLst/>
              </a:rPr>
              <a:t> </a:t>
            </a:r>
            <a:r>
              <a:rPr lang="vi-VN" sz="2400" dirty="0" err="1">
                <a:effectLst/>
              </a:rPr>
              <a:t>hỏi</a:t>
            </a:r>
            <a:r>
              <a:rPr lang="vi-VN" sz="2400" dirty="0">
                <a:effectLst/>
              </a:rPr>
              <a:t> </a:t>
            </a:r>
            <a:r>
              <a:rPr lang="vi-VN" sz="2400" dirty="0" err="1">
                <a:effectLst/>
              </a:rPr>
              <a:t>phải</a:t>
            </a:r>
            <a:r>
              <a:rPr lang="vi-VN" sz="2400" dirty="0">
                <a:effectLst/>
              </a:rPr>
              <a:t> </a:t>
            </a:r>
            <a:r>
              <a:rPr lang="vi-VN" sz="2400" dirty="0" err="1">
                <a:effectLst/>
              </a:rPr>
              <a:t>hoàn</a:t>
            </a:r>
            <a:r>
              <a:rPr lang="vi-VN" sz="2400" dirty="0">
                <a:effectLst/>
              </a:rPr>
              <a:t> </a:t>
            </a:r>
            <a:r>
              <a:rPr lang="vi-VN" sz="2400" dirty="0" err="1">
                <a:effectLst/>
              </a:rPr>
              <a:t>thành</a:t>
            </a:r>
            <a:r>
              <a:rPr lang="vi-VN" sz="2400" dirty="0">
                <a:effectLst/>
              </a:rPr>
              <a:t> </a:t>
            </a:r>
            <a:r>
              <a:rPr lang="vi-VN" sz="2400" dirty="0" err="1">
                <a:effectLst/>
              </a:rPr>
              <a:t>xuất</a:t>
            </a:r>
            <a:r>
              <a:rPr lang="vi-VN" sz="2400" dirty="0">
                <a:effectLst/>
              </a:rPr>
              <a:t> </a:t>
            </a:r>
            <a:r>
              <a:rPr lang="vi-VN" sz="2400" dirty="0" err="1">
                <a:effectLst/>
              </a:rPr>
              <a:t>sắc</a:t>
            </a:r>
            <a:r>
              <a:rPr lang="vi-VN" sz="2400" dirty="0">
                <a:effectLst/>
              </a:rPr>
              <a:t>… Hơn </a:t>
            </a:r>
            <a:r>
              <a:rPr lang="vi-VN" sz="2400" dirty="0" err="1">
                <a:effectLst/>
              </a:rPr>
              <a:t>nữa</a:t>
            </a:r>
            <a:r>
              <a:rPr lang="vi-VN" sz="2400" dirty="0">
                <a:effectLst/>
              </a:rPr>
              <a:t>, trong công </a:t>
            </a:r>
            <a:r>
              <a:rPr lang="vi-VN" sz="2400" dirty="0" err="1">
                <a:effectLst/>
              </a:rPr>
              <a:t>tác</a:t>
            </a:r>
            <a:r>
              <a:rPr lang="vi-VN" sz="2400" dirty="0">
                <a:effectLst/>
              </a:rPr>
              <a:t>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thầy</a:t>
            </a:r>
            <a:r>
              <a:rPr lang="vi-VN" sz="2400" dirty="0">
                <a:effectLst/>
              </a:rPr>
              <a:t> cô </a:t>
            </a:r>
            <a:r>
              <a:rPr lang="vi-VN" sz="2400" dirty="0" err="1">
                <a:effectLst/>
              </a:rPr>
              <a:t>phải</a:t>
            </a:r>
            <a:r>
              <a:rPr lang="vi-VN" sz="2400" dirty="0">
                <a:effectLst/>
              </a:rPr>
              <a:t> </a:t>
            </a:r>
            <a:r>
              <a:rPr lang="vi-VN" sz="2400" dirty="0" err="1">
                <a:effectLst/>
              </a:rPr>
              <a:t>thực</a:t>
            </a:r>
            <a:r>
              <a:rPr lang="vi-VN" sz="2400" dirty="0">
                <a:effectLst/>
              </a:rPr>
              <a:t> </a:t>
            </a:r>
            <a:r>
              <a:rPr lang="vi-VN" sz="2400" dirty="0" err="1">
                <a:effectLst/>
              </a:rPr>
              <a:t>sự</a:t>
            </a:r>
            <a:r>
              <a:rPr lang="vi-VN" sz="2400" dirty="0">
                <a:effectLst/>
              </a:rPr>
              <a:t> tâm </a:t>
            </a:r>
            <a:r>
              <a:rPr lang="vi-VN" sz="2400" dirty="0" err="1">
                <a:effectLst/>
              </a:rPr>
              <a:t>huyết</a:t>
            </a:r>
            <a:r>
              <a:rPr lang="vi-VN" sz="2400" dirty="0">
                <a:effectLst/>
              </a:rPr>
              <a:t> </a:t>
            </a:r>
            <a:r>
              <a:rPr lang="vi-VN" sz="2400" dirty="0" err="1">
                <a:effectLst/>
              </a:rPr>
              <a:t>với</a:t>
            </a:r>
            <a:r>
              <a:rPr lang="vi-VN" sz="2400" dirty="0">
                <a:effectLst/>
              </a:rPr>
              <a:t> </a:t>
            </a:r>
            <a:r>
              <a:rPr lang="vi-VN" sz="2400" dirty="0" err="1">
                <a:effectLst/>
              </a:rPr>
              <a:t>nghề</a:t>
            </a:r>
            <a:r>
              <a:rPr lang="vi-VN" sz="2400" dirty="0">
                <a:effectLst/>
              </a:rPr>
              <a:t>. yêu </a:t>
            </a:r>
            <a:r>
              <a:rPr lang="vi-VN" sz="2400" dirty="0" err="1">
                <a:effectLst/>
              </a:rPr>
              <a:t>nghề</a:t>
            </a:r>
            <a:r>
              <a:rPr lang="vi-VN" sz="2400" dirty="0">
                <a:effectLst/>
              </a:rPr>
              <a:t>, yêu </a:t>
            </a:r>
            <a:r>
              <a:rPr lang="vi-VN" sz="2400" dirty="0" err="1">
                <a:effectLst/>
              </a:rPr>
              <a:t>người</a:t>
            </a:r>
            <a:r>
              <a:rPr lang="vi-VN" sz="2400" dirty="0">
                <a:effectLst/>
              </a:rPr>
              <a:t>, coi </a:t>
            </a:r>
            <a:r>
              <a:rPr lang="vi-VN" sz="2400" dirty="0" err="1">
                <a:effectLst/>
              </a:rPr>
              <a:t>học</a:t>
            </a:r>
            <a:r>
              <a:rPr lang="vi-VN" sz="2400" dirty="0">
                <a:effectLst/>
              </a:rPr>
              <a:t> sinh như </a:t>
            </a:r>
            <a:r>
              <a:rPr lang="vi-VN" sz="2400" dirty="0" err="1">
                <a:effectLst/>
              </a:rPr>
              <a:t>người</a:t>
            </a:r>
            <a:r>
              <a:rPr lang="vi-VN" sz="2400" dirty="0">
                <a:effectLst/>
              </a:rPr>
              <a:t> thân </a:t>
            </a:r>
            <a:r>
              <a:rPr lang="vi-VN" sz="2400" dirty="0" err="1">
                <a:effectLst/>
              </a:rPr>
              <a:t>của</a:t>
            </a:r>
            <a:r>
              <a:rPr lang="vi-VN" sz="2400" dirty="0">
                <a:effectLst/>
              </a:rPr>
              <a:t> </a:t>
            </a:r>
            <a:r>
              <a:rPr lang="vi-VN" sz="2400" dirty="0" err="1">
                <a:effectLst/>
              </a:rPr>
              <a:t>mình</a:t>
            </a:r>
            <a:r>
              <a:rPr lang="vi-VN" sz="2400" dirty="0">
                <a:effectLst/>
              </a:rPr>
              <a:t>.</a:t>
            </a:r>
            <a:endParaRPr lang="vi-VN" sz="2400" dirty="0"/>
          </a:p>
        </p:txBody>
      </p:sp>
      <p:sp>
        <p:nvSpPr>
          <p:cNvPr id="3" name="Tiêu đề phụ 2">
            <a:extLst>
              <a:ext uri="{FF2B5EF4-FFF2-40B4-BE49-F238E27FC236}">
                <a16:creationId xmlns:a16="http://schemas.microsoft.com/office/drawing/2014/main" id="{7E3470BB-1123-48CB-8741-B3E13DFA1164}"/>
              </a:ext>
            </a:extLst>
          </p:cNvPr>
          <p:cNvSpPr>
            <a:spLocks noGrp="1"/>
          </p:cNvSpPr>
          <p:nvPr>
            <p:ph type="subTitle" idx="1"/>
          </p:nvPr>
        </p:nvSpPr>
        <p:spPr/>
        <p:txBody>
          <a:bodyPr/>
          <a:lstStyle/>
          <a:p>
            <a:endParaRPr lang="vi-VN" dirty="0"/>
          </a:p>
        </p:txBody>
      </p:sp>
    </p:spTree>
    <p:extLst>
      <p:ext uri="{BB962C8B-B14F-4D97-AF65-F5344CB8AC3E}">
        <p14:creationId xmlns:p14="http://schemas.microsoft.com/office/powerpoint/2010/main" val="1850081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0591506-6223-4C93-A66A-EB455FA09D63}"/>
              </a:ext>
            </a:extLst>
          </p:cNvPr>
          <p:cNvSpPr>
            <a:spLocks noGrp="1"/>
          </p:cNvSpPr>
          <p:nvPr>
            <p:ph type="ctrTitle"/>
          </p:nvPr>
        </p:nvSpPr>
        <p:spPr>
          <a:xfrm>
            <a:off x="887505" y="658426"/>
            <a:ext cx="10085295" cy="5325515"/>
          </a:xfrm>
        </p:spPr>
        <p:txBody>
          <a:bodyPr>
            <a:noAutofit/>
          </a:bodyPr>
          <a:lstStyle/>
          <a:p>
            <a:br>
              <a:rPr lang="vi-VN" sz="2400" dirty="0">
                <a:effectLst/>
              </a:rPr>
            </a:br>
            <a:r>
              <a:rPr lang="vi-VN" sz="2400" dirty="0" err="1">
                <a:effectLst/>
              </a:rPr>
              <a:t>Kính</a:t>
            </a:r>
            <a:r>
              <a:rPr lang="vi-VN" sz="2400" dirty="0">
                <a:effectLst/>
              </a:rPr>
              <a:t> thưa </a:t>
            </a:r>
            <a:r>
              <a:rPr lang="vi-VN" sz="2400" dirty="0" err="1">
                <a:effectLst/>
              </a:rPr>
              <a:t>quý</a:t>
            </a:r>
            <a:r>
              <a:rPr lang="vi-VN" sz="2400" dirty="0">
                <a:effectLst/>
              </a:rPr>
              <a:t> </a:t>
            </a:r>
            <a:r>
              <a:rPr lang="vi-VN" sz="2400" dirty="0" err="1">
                <a:effectLst/>
              </a:rPr>
              <a:t>vị</a:t>
            </a:r>
            <a:r>
              <a:rPr lang="vi-VN" sz="2400" dirty="0">
                <a:effectLst/>
              </a:rPr>
              <a:t> </a:t>
            </a:r>
            <a:r>
              <a:rPr lang="vi-VN" sz="2400" dirty="0" err="1">
                <a:effectLst/>
              </a:rPr>
              <a:t>đại</a:t>
            </a:r>
            <a:r>
              <a:rPr lang="vi-VN" sz="2400" dirty="0">
                <a:effectLst/>
              </a:rPr>
              <a:t> </a:t>
            </a:r>
            <a:r>
              <a:rPr lang="vi-VN" sz="2400" dirty="0" err="1">
                <a:effectLst/>
              </a:rPr>
              <a:t>biểu</a:t>
            </a:r>
            <a:r>
              <a:rPr lang="vi-VN" sz="2400" dirty="0">
                <a:effectLst/>
              </a:rPr>
              <a:t>!</a:t>
            </a:r>
            <a:br>
              <a:rPr lang="vi-VN" sz="2400" dirty="0">
                <a:effectLst/>
              </a:rPr>
            </a:br>
            <a:r>
              <a:rPr lang="vi-VN" sz="2400" dirty="0" err="1">
                <a:effectLst/>
              </a:rPr>
              <a:t>Nhiều</a:t>
            </a:r>
            <a:r>
              <a:rPr lang="vi-VN" sz="2400" dirty="0">
                <a:effectLst/>
              </a:rPr>
              <a:t> năm qua, </a:t>
            </a:r>
            <a:r>
              <a:rPr lang="vi-VN" sz="2400" dirty="0" err="1">
                <a:effectLst/>
              </a:rPr>
              <a:t>được</a:t>
            </a:r>
            <a:r>
              <a:rPr lang="vi-VN" sz="2400" dirty="0">
                <a:effectLst/>
              </a:rPr>
              <a:t> </a:t>
            </a:r>
            <a:r>
              <a:rPr lang="vi-VN" sz="2400" dirty="0" err="1">
                <a:effectLst/>
              </a:rPr>
              <a:t>sự</a:t>
            </a:r>
            <a:r>
              <a:rPr lang="vi-VN" sz="2400" dirty="0">
                <a:effectLst/>
              </a:rPr>
              <a:t> quan tâm </a:t>
            </a:r>
            <a:r>
              <a:rPr lang="vi-VN" sz="2400" dirty="0" err="1">
                <a:effectLst/>
              </a:rPr>
              <a:t>của</a:t>
            </a:r>
            <a:r>
              <a:rPr lang="vi-VN" sz="2400" dirty="0">
                <a:effectLst/>
              </a:rPr>
              <a:t> </a:t>
            </a:r>
            <a:r>
              <a:rPr lang="vi-VN" sz="2400" dirty="0" err="1">
                <a:effectLst/>
              </a:rPr>
              <a:t>lãnh</a:t>
            </a:r>
            <a:r>
              <a:rPr lang="vi-VN" sz="2400" dirty="0">
                <a:effectLst/>
              </a:rPr>
              <a:t> </a:t>
            </a:r>
            <a:r>
              <a:rPr lang="vi-VN" sz="2400" dirty="0" err="1">
                <a:effectLst/>
              </a:rPr>
              <a:t>đạo</a:t>
            </a:r>
            <a:r>
              <a:rPr lang="vi-VN" sz="2400" dirty="0">
                <a:effectLst/>
              </a:rPr>
              <a:t> </a:t>
            </a:r>
            <a:r>
              <a:rPr lang="vi-VN" sz="2400" dirty="0" err="1">
                <a:effectLst/>
              </a:rPr>
              <a:t>nhà</a:t>
            </a:r>
            <a:r>
              <a:rPr lang="vi-VN" sz="2400" dirty="0">
                <a:effectLst/>
              </a:rPr>
              <a:t> </a:t>
            </a:r>
            <a:r>
              <a:rPr lang="vi-VN" sz="2400" dirty="0" err="1">
                <a:effectLst/>
              </a:rPr>
              <a:t>trường</a:t>
            </a:r>
            <a:r>
              <a:rPr lang="vi-VN" sz="2400" dirty="0">
                <a:effectLst/>
              </a:rPr>
              <a:t>, tôi </a:t>
            </a:r>
            <a:r>
              <a:rPr lang="vi-VN" sz="2400" dirty="0" err="1">
                <a:effectLst/>
              </a:rPr>
              <a:t>được</a:t>
            </a:r>
            <a:r>
              <a:rPr lang="vi-VN" sz="2400" dirty="0">
                <a:effectLst/>
              </a:rPr>
              <a:t> phân công </a:t>
            </a:r>
            <a:r>
              <a:rPr lang="vi-VN" sz="2400" dirty="0" err="1">
                <a:effectLst/>
              </a:rPr>
              <a:t>làm</a:t>
            </a:r>
            <a:r>
              <a:rPr lang="vi-VN" sz="2400" dirty="0">
                <a:effectLst/>
              </a:rPr>
              <a:t>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lớp</a:t>
            </a:r>
            <a:r>
              <a:rPr lang="vi-VN" sz="2400" dirty="0">
                <a:effectLst/>
              </a:rPr>
              <a:t> 9. Tôi </a:t>
            </a:r>
            <a:r>
              <a:rPr lang="vi-VN" sz="2400" dirty="0" err="1">
                <a:effectLst/>
              </a:rPr>
              <a:t>nhận</a:t>
            </a:r>
            <a:r>
              <a:rPr lang="vi-VN" sz="2400" dirty="0">
                <a:effectLst/>
              </a:rPr>
              <a:t> ra </a:t>
            </a:r>
            <a:r>
              <a:rPr lang="vi-VN" sz="2400" dirty="0" err="1">
                <a:effectLst/>
              </a:rPr>
              <a:t>rằng</a:t>
            </a:r>
            <a:r>
              <a:rPr lang="vi-VN" sz="2400" dirty="0">
                <a:effectLst/>
              </a:rPr>
              <a:t> công </a:t>
            </a:r>
            <a:r>
              <a:rPr lang="vi-VN" sz="2400" dirty="0" err="1">
                <a:effectLst/>
              </a:rPr>
              <a:t>việc</a:t>
            </a:r>
            <a:r>
              <a:rPr lang="vi-VN" sz="2400" dirty="0">
                <a:effectLst/>
              </a:rPr>
              <a:t> </a:t>
            </a:r>
            <a:r>
              <a:rPr lang="vi-VN" sz="2400" dirty="0" err="1">
                <a:effectLst/>
              </a:rPr>
              <a:t>của</a:t>
            </a:r>
            <a:r>
              <a:rPr lang="vi-VN" sz="2400" dirty="0">
                <a:effectLst/>
              </a:rPr>
              <a:t> </a:t>
            </a:r>
            <a:r>
              <a:rPr lang="vi-VN" sz="2400" dirty="0" err="1">
                <a:effectLst/>
              </a:rPr>
              <a:t>một</a:t>
            </a:r>
            <a:r>
              <a:rPr lang="vi-VN" sz="2400" dirty="0">
                <a:effectLst/>
              </a:rPr>
              <a:t> </a:t>
            </a:r>
            <a:r>
              <a:rPr lang="vi-VN" sz="2400" dirty="0" err="1">
                <a:effectLst/>
              </a:rPr>
              <a:t>giáo</a:t>
            </a:r>
            <a:r>
              <a:rPr lang="vi-VN" sz="2400" dirty="0">
                <a:effectLst/>
              </a:rPr>
              <a:t> viên công </a:t>
            </a:r>
            <a:r>
              <a:rPr lang="vi-VN" sz="2400" dirty="0" err="1">
                <a:effectLst/>
              </a:rPr>
              <a:t>nghệ</a:t>
            </a:r>
            <a:r>
              <a:rPr lang="vi-VN" sz="2400" dirty="0">
                <a:effectLst/>
              </a:rPr>
              <a:t> </a:t>
            </a:r>
            <a:r>
              <a:rPr lang="vi-VN" sz="2400" dirty="0" err="1">
                <a:effectLst/>
              </a:rPr>
              <a:t>thực</a:t>
            </a:r>
            <a:r>
              <a:rPr lang="vi-VN" sz="2400" dirty="0">
                <a:effectLst/>
              </a:rPr>
              <a:t> </a:t>
            </a:r>
            <a:r>
              <a:rPr lang="vi-VN" sz="2400" dirty="0" err="1">
                <a:effectLst/>
              </a:rPr>
              <a:t>sự</a:t>
            </a:r>
            <a:r>
              <a:rPr lang="vi-VN" sz="2400" dirty="0">
                <a:effectLst/>
              </a:rPr>
              <a:t> </a:t>
            </a:r>
            <a:r>
              <a:rPr lang="vi-VN" sz="2400" dirty="0" err="1">
                <a:effectLst/>
              </a:rPr>
              <a:t>khó</a:t>
            </a:r>
            <a:r>
              <a:rPr lang="vi-VN" sz="2400" dirty="0">
                <a:effectLst/>
              </a:rPr>
              <a:t> khăn. </a:t>
            </a:r>
            <a:r>
              <a:rPr lang="vi-VN" sz="2400" dirty="0" err="1">
                <a:effectLst/>
              </a:rPr>
              <a:t>Bài</a:t>
            </a:r>
            <a:r>
              <a:rPr lang="vi-VN" sz="2400" dirty="0">
                <a:effectLst/>
              </a:rPr>
              <a:t> </a:t>
            </a:r>
            <a:r>
              <a:rPr lang="vi-VN" sz="2400" dirty="0" err="1">
                <a:effectLst/>
              </a:rPr>
              <a:t>để</a:t>
            </a:r>
            <a:r>
              <a:rPr lang="vi-VN" sz="2400" dirty="0">
                <a:effectLst/>
              </a:rPr>
              <a:t> </a:t>
            </a:r>
            <a:r>
              <a:rPr lang="vi-VN" sz="2400" dirty="0" err="1">
                <a:effectLst/>
              </a:rPr>
              <a:t>trở</a:t>
            </a:r>
            <a:r>
              <a:rPr lang="vi-VN" sz="2400" dirty="0">
                <a:effectLst/>
              </a:rPr>
              <a:t> </a:t>
            </a:r>
            <a:r>
              <a:rPr lang="vi-VN" sz="2400" dirty="0" err="1">
                <a:effectLst/>
              </a:rPr>
              <a:t>thành</a:t>
            </a:r>
            <a:r>
              <a:rPr lang="vi-VN" sz="2400" dirty="0">
                <a:effectLst/>
              </a:rPr>
              <a:t> </a:t>
            </a:r>
            <a:r>
              <a:rPr lang="vi-VN" sz="2400" dirty="0" err="1">
                <a:effectLst/>
              </a:rPr>
              <a:t>một</a:t>
            </a:r>
            <a:r>
              <a:rPr lang="vi-VN" sz="2400" dirty="0">
                <a:effectLst/>
              </a:rPr>
              <a:t> </a:t>
            </a:r>
            <a:r>
              <a:rPr lang="vi-VN" sz="2400" dirty="0" err="1">
                <a:effectLst/>
              </a:rPr>
              <a:t>giáo</a:t>
            </a:r>
            <a:r>
              <a:rPr lang="vi-VN" sz="2400" dirty="0">
                <a:effectLst/>
              </a:rPr>
              <a:t> viên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được</a:t>
            </a:r>
            <a:r>
              <a:rPr lang="vi-VN" sz="2400" dirty="0">
                <a:effectLst/>
              </a:rPr>
              <a:t> </a:t>
            </a:r>
            <a:r>
              <a:rPr lang="vi-VN" sz="2400" dirty="0" err="1">
                <a:effectLst/>
              </a:rPr>
              <a:t>học</a:t>
            </a:r>
            <a:r>
              <a:rPr lang="vi-VN" sz="2400" dirty="0">
                <a:effectLst/>
              </a:rPr>
              <a:t> sinh </a:t>
            </a:r>
            <a:r>
              <a:rPr lang="vi-VN" sz="2400" dirty="0" err="1">
                <a:effectLst/>
              </a:rPr>
              <a:t>và</a:t>
            </a:r>
            <a:r>
              <a:rPr lang="vi-VN" sz="2400" dirty="0">
                <a:effectLst/>
              </a:rPr>
              <a:t> </a:t>
            </a:r>
            <a:r>
              <a:rPr lang="vi-VN" sz="2400" dirty="0" err="1">
                <a:effectLst/>
              </a:rPr>
              <a:t>phụ</a:t>
            </a:r>
            <a:r>
              <a:rPr lang="vi-VN" sz="2400" dirty="0">
                <a:effectLst/>
              </a:rPr>
              <a:t> huynh tin </a:t>
            </a:r>
            <a:r>
              <a:rPr lang="vi-VN" sz="2400" dirty="0" err="1">
                <a:effectLst/>
              </a:rPr>
              <a:t>tưởng</a:t>
            </a:r>
            <a:r>
              <a:rPr lang="vi-VN" sz="2400" dirty="0">
                <a:effectLst/>
              </a:rPr>
              <a:t> </a:t>
            </a:r>
            <a:r>
              <a:rPr lang="vi-VN" sz="2400" dirty="0" err="1">
                <a:effectLst/>
              </a:rPr>
              <a:t>lại</a:t>
            </a:r>
            <a:r>
              <a:rPr lang="vi-VN" sz="2400" dirty="0">
                <a:effectLst/>
              </a:rPr>
              <a:t> </a:t>
            </a:r>
            <a:r>
              <a:rPr lang="vi-VN" sz="2400" dirty="0" err="1">
                <a:effectLst/>
              </a:rPr>
              <a:t>càng</a:t>
            </a:r>
            <a:r>
              <a:rPr lang="vi-VN" sz="2400" dirty="0">
                <a:effectLst/>
              </a:rPr>
              <a:t> </a:t>
            </a:r>
            <a:r>
              <a:rPr lang="vi-VN" sz="2400" dirty="0" err="1">
                <a:effectLst/>
              </a:rPr>
              <a:t>khó</a:t>
            </a:r>
            <a:r>
              <a:rPr lang="vi-VN" sz="2400" dirty="0">
                <a:effectLst/>
              </a:rPr>
              <a:t> hơn. Trong </a:t>
            </a:r>
            <a:r>
              <a:rPr lang="vi-VN" sz="2400" dirty="0" err="1">
                <a:effectLst/>
              </a:rPr>
              <a:t>những</a:t>
            </a:r>
            <a:r>
              <a:rPr lang="vi-VN" sz="2400" dirty="0">
                <a:effectLst/>
              </a:rPr>
              <a:t> </a:t>
            </a:r>
            <a:r>
              <a:rPr lang="vi-VN" sz="2400" dirty="0" err="1">
                <a:effectLst/>
              </a:rPr>
              <a:t>chuyến</a:t>
            </a:r>
            <a:r>
              <a:rPr lang="vi-VN" sz="2400" dirty="0">
                <a:effectLst/>
              </a:rPr>
              <a:t> </a:t>
            </a:r>
            <a:r>
              <a:rPr lang="vi-VN" sz="2400" dirty="0" err="1">
                <a:effectLst/>
              </a:rPr>
              <a:t>đò</a:t>
            </a:r>
            <a:r>
              <a:rPr lang="vi-VN" sz="2400" dirty="0">
                <a:effectLst/>
              </a:rPr>
              <a:t> qua sông, tôi </a:t>
            </a:r>
            <a:r>
              <a:rPr lang="vi-VN" sz="2400" dirty="0" err="1">
                <a:effectLst/>
              </a:rPr>
              <a:t>đã</a:t>
            </a:r>
            <a:r>
              <a:rPr lang="vi-VN" sz="2400" dirty="0">
                <a:effectLst/>
              </a:rPr>
              <a:t> </a:t>
            </a:r>
            <a:r>
              <a:rPr lang="vi-VN" sz="2400" dirty="0" err="1">
                <a:effectLst/>
              </a:rPr>
              <a:t>xúc</a:t>
            </a:r>
            <a:r>
              <a:rPr lang="vi-VN" sz="2400" dirty="0">
                <a:effectLst/>
              </a:rPr>
              <a:t> </a:t>
            </a:r>
            <a:r>
              <a:rPr lang="vi-VN" sz="2400" dirty="0" err="1">
                <a:effectLst/>
              </a:rPr>
              <a:t>động</a:t>
            </a:r>
            <a:r>
              <a:rPr lang="vi-VN" sz="2400" dirty="0">
                <a:effectLst/>
              </a:rPr>
              <a:t> </a:t>
            </a:r>
            <a:r>
              <a:rPr lang="vi-VN" sz="2400" dirty="0" err="1">
                <a:effectLst/>
              </a:rPr>
              <a:t>trước</a:t>
            </a:r>
            <a:r>
              <a:rPr lang="vi-VN" sz="2400" dirty="0">
                <a:effectLst/>
              </a:rPr>
              <a:t> </a:t>
            </a:r>
            <a:r>
              <a:rPr lang="vi-VN" sz="2400" dirty="0" err="1">
                <a:effectLst/>
              </a:rPr>
              <a:t>nhiều</a:t>
            </a:r>
            <a:r>
              <a:rPr lang="vi-VN" sz="2400" dirty="0">
                <a:effectLst/>
              </a:rPr>
              <a:t> </a:t>
            </a:r>
            <a:r>
              <a:rPr lang="vi-VN" sz="2400" dirty="0" err="1">
                <a:effectLst/>
              </a:rPr>
              <a:t>kiểu</a:t>
            </a:r>
            <a:r>
              <a:rPr lang="vi-VN" sz="2400" dirty="0">
                <a:effectLst/>
              </a:rPr>
              <a:t> </a:t>
            </a:r>
            <a:r>
              <a:rPr lang="vi-VN" sz="2400" dirty="0" err="1">
                <a:effectLst/>
              </a:rPr>
              <a:t>học</a:t>
            </a:r>
            <a:r>
              <a:rPr lang="vi-VN" sz="2400" dirty="0">
                <a:effectLst/>
              </a:rPr>
              <a:t> sinh </a:t>
            </a:r>
            <a:r>
              <a:rPr lang="vi-VN" sz="2400" dirty="0" err="1">
                <a:effectLst/>
              </a:rPr>
              <a:t>khác</a:t>
            </a:r>
            <a:r>
              <a:rPr lang="vi-VN" sz="2400" dirty="0">
                <a:effectLst/>
              </a:rPr>
              <a:t> nhau: </a:t>
            </a:r>
            <a:r>
              <a:rPr lang="vi-VN" sz="2400" dirty="0" err="1">
                <a:effectLst/>
              </a:rPr>
              <a:t>Có</a:t>
            </a:r>
            <a:r>
              <a:rPr lang="vi-VN" sz="2400" dirty="0">
                <a:effectLst/>
              </a:rPr>
              <a:t> em chăm ngoan </a:t>
            </a:r>
            <a:r>
              <a:rPr lang="vi-VN" sz="2400" dirty="0" err="1">
                <a:effectLst/>
              </a:rPr>
              <a:t>học</a:t>
            </a:r>
            <a:r>
              <a:rPr lang="vi-VN" sz="2400" dirty="0">
                <a:effectLst/>
              </a:rPr>
              <a:t> </a:t>
            </a:r>
            <a:r>
              <a:rPr lang="vi-VN" sz="2400" dirty="0" err="1">
                <a:effectLst/>
              </a:rPr>
              <a:t>giỏi</a:t>
            </a:r>
            <a:r>
              <a:rPr lang="vi-VN" sz="2400" dirty="0">
                <a:effectLst/>
              </a:rPr>
              <a:t>, </a:t>
            </a:r>
            <a:r>
              <a:rPr lang="vi-VN" sz="2400" dirty="0" err="1">
                <a:effectLst/>
              </a:rPr>
              <a:t>có</a:t>
            </a:r>
            <a:r>
              <a:rPr lang="vi-VN" sz="2400" dirty="0">
                <a:effectLst/>
              </a:rPr>
              <a:t> em hăng </a:t>
            </a:r>
            <a:r>
              <a:rPr lang="vi-VN" sz="2400" dirty="0" err="1">
                <a:effectLst/>
              </a:rPr>
              <a:t>hái</a:t>
            </a:r>
            <a:r>
              <a:rPr lang="vi-VN" sz="2400" dirty="0">
                <a:effectLst/>
              </a:rPr>
              <a:t> </a:t>
            </a:r>
            <a:r>
              <a:rPr lang="vi-VN" sz="2400" dirty="0" err="1">
                <a:effectLst/>
              </a:rPr>
              <a:t>tự</a:t>
            </a:r>
            <a:r>
              <a:rPr lang="vi-VN" sz="2400" dirty="0">
                <a:effectLst/>
              </a:rPr>
              <a:t> tin </a:t>
            </a:r>
            <a:r>
              <a:rPr lang="vi-VN" sz="2400" dirty="0" err="1">
                <a:effectLst/>
              </a:rPr>
              <a:t>thể</a:t>
            </a:r>
            <a:r>
              <a:rPr lang="vi-VN" sz="2400" dirty="0">
                <a:effectLst/>
              </a:rPr>
              <a:t> </a:t>
            </a:r>
            <a:r>
              <a:rPr lang="vi-VN" sz="2400" dirty="0" err="1">
                <a:effectLst/>
              </a:rPr>
              <a:t>hiện</a:t>
            </a:r>
            <a:r>
              <a:rPr lang="vi-VN" sz="2400" dirty="0">
                <a:effectLst/>
              </a:rPr>
              <a:t> </a:t>
            </a:r>
            <a:r>
              <a:rPr lang="vi-VN" sz="2400" dirty="0" err="1">
                <a:effectLst/>
              </a:rPr>
              <a:t>khả</a:t>
            </a:r>
            <a:r>
              <a:rPr lang="vi-VN" sz="2400" dirty="0">
                <a:effectLst/>
              </a:rPr>
              <a:t> năng </a:t>
            </a:r>
            <a:r>
              <a:rPr lang="vi-VN" sz="2400" dirty="0" err="1">
                <a:effectLst/>
              </a:rPr>
              <a:t>của</a:t>
            </a:r>
            <a:r>
              <a:rPr lang="vi-VN" sz="2400" dirty="0">
                <a:effectLst/>
              </a:rPr>
              <a:t> </a:t>
            </a:r>
            <a:r>
              <a:rPr lang="vi-VN" sz="2400" dirty="0" err="1">
                <a:effectLst/>
              </a:rPr>
              <a:t>mình</a:t>
            </a:r>
            <a:r>
              <a:rPr lang="vi-VN" sz="2400" dirty="0">
                <a:effectLst/>
              </a:rPr>
              <a:t>, </a:t>
            </a:r>
            <a:r>
              <a:rPr lang="vi-VN" sz="2400" dirty="0" err="1">
                <a:effectLst/>
              </a:rPr>
              <a:t>có</a:t>
            </a:r>
            <a:r>
              <a:rPr lang="vi-VN" sz="2400" dirty="0">
                <a:effectLst/>
              </a:rPr>
              <a:t> em </a:t>
            </a:r>
            <a:r>
              <a:rPr lang="vi-VN" sz="2400" dirty="0" err="1">
                <a:effectLst/>
              </a:rPr>
              <a:t>lại</a:t>
            </a:r>
            <a:r>
              <a:rPr lang="vi-VN" sz="2400" dirty="0">
                <a:effectLst/>
              </a:rPr>
              <a:t> </a:t>
            </a:r>
            <a:r>
              <a:rPr lang="vi-VN" sz="2400" dirty="0" err="1">
                <a:effectLst/>
              </a:rPr>
              <a:t>nhút</a:t>
            </a:r>
            <a:r>
              <a:rPr lang="vi-VN" sz="2400" dirty="0">
                <a:effectLst/>
              </a:rPr>
              <a:t> </a:t>
            </a:r>
            <a:r>
              <a:rPr lang="vi-VN" sz="2400" dirty="0" err="1">
                <a:effectLst/>
              </a:rPr>
              <a:t>nhát</a:t>
            </a:r>
            <a:r>
              <a:rPr lang="vi-VN" sz="2400" dirty="0">
                <a:effectLst/>
              </a:rPr>
              <a:t>. </a:t>
            </a:r>
            <a:r>
              <a:rPr lang="vi-VN" sz="2400" dirty="0" err="1">
                <a:effectLst/>
              </a:rPr>
              <a:t>những</a:t>
            </a:r>
            <a:r>
              <a:rPr lang="vi-VN" sz="2400" dirty="0">
                <a:effectLst/>
              </a:rPr>
              <a:t> em </a:t>
            </a:r>
            <a:r>
              <a:rPr lang="vi-VN" sz="2400" dirty="0" err="1">
                <a:effectLst/>
              </a:rPr>
              <a:t>nghịch</a:t>
            </a:r>
            <a:r>
              <a:rPr lang="vi-VN" sz="2400" dirty="0">
                <a:effectLst/>
              </a:rPr>
              <a:t> </a:t>
            </a:r>
            <a:r>
              <a:rPr lang="vi-VN" sz="2400" dirty="0" err="1">
                <a:effectLst/>
              </a:rPr>
              <a:t>ngợm</a:t>
            </a:r>
            <a:r>
              <a:rPr lang="vi-VN" sz="2400" dirty="0">
                <a:effectLst/>
              </a:rPr>
              <a:t>, </a:t>
            </a:r>
            <a:r>
              <a:rPr lang="vi-VN" sz="2400" dirty="0" err="1">
                <a:effectLst/>
              </a:rPr>
              <a:t>nghịch</a:t>
            </a:r>
            <a:r>
              <a:rPr lang="vi-VN" sz="2400" dirty="0">
                <a:effectLst/>
              </a:rPr>
              <a:t> </a:t>
            </a:r>
            <a:r>
              <a:rPr lang="vi-VN" sz="2400" dirty="0" err="1">
                <a:effectLst/>
              </a:rPr>
              <a:t>ngợm</a:t>
            </a:r>
            <a:r>
              <a:rPr lang="vi-VN" sz="2400" dirty="0">
                <a:effectLst/>
              </a:rPr>
              <a:t>, ý </a:t>
            </a:r>
            <a:r>
              <a:rPr lang="vi-VN" sz="2400" dirty="0" err="1">
                <a:effectLst/>
              </a:rPr>
              <a:t>thức</a:t>
            </a:r>
            <a:r>
              <a:rPr lang="vi-VN" sz="2400" dirty="0">
                <a:effectLst/>
              </a:rPr>
              <a:t> </a:t>
            </a:r>
            <a:r>
              <a:rPr lang="vi-VN" sz="2400" dirty="0" err="1">
                <a:effectLst/>
              </a:rPr>
              <a:t>kém</a:t>
            </a:r>
            <a:r>
              <a:rPr lang="vi-VN" sz="2400" dirty="0">
                <a:effectLst/>
              </a:rPr>
              <a:t>, </a:t>
            </a:r>
            <a:r>
              <a:rPr lang="vi-VN" sz="2400" dirty="0" err="1">
                <a:effectLst/>
              </a:rPr>
              <a:t>có</a:t>
            </a:r>
            <a:r>
              <a:rPr lang="vi-VN" sz="2400" dirty="0">
                <a:effectLst/>
              </a:rPr>
              <a:t> </a:t>
            </a:r>
            <a:r>
              <a:rPr lang="vi-VN" sz="2400" dirty="0" err="1">
                <a:effectLst/>
              </a:rPr>
              <a:t>những</a:t>
            </a:r>
            <a:r>
              <a:rPr lang="vi-VN" sz="2400" dirty="0">
                <a:effectLst/>
              </a:rPr>
              <a:t> em </a:t>
            </a:r>
            <a:r>
              <a:rPr lang="vi-VN" sz="2400" dirty="0" err="1">
                <a:effectLst/>
              </a:rPr>
              <a:t>có</a:t>
            </a:r>
            <a:r>
              <a:rPr lang="vi-VN" sz="2400" dirty="0">
                <a:effectLst/>
              </a:rPr>
              <a:t> </a:t>
            </a:r>
            <a:r>
              <a:rPr lang="vi-VN" sz="2400" dirty="0" err="1">
                <a:effectLst/>
              </a:rPr>
              <a:t>hoàn</a:t>
            </a:r>
            <a:r>
              <a:rPr lang="vi-VN" sz="2400" dirty="0">
                <a:effectLst/>
              </a:rPr>
              <a:t> </a:t>
            </a:r>
            <a:r>
              <a:rPr lang="vi-VN" sz="2400" dirty="0" err="1">
                <a:effectLst/>
              </a:rPr>
              <a:t>cảnh</a:t>
            </a:r>
            <a:r>
              <a:rPr lang="vi-VN" sz="2400" dirty="0">
                <a:effectLst/>
              </a:rPr>
              <a:t> </a:t>
            </a:r>
            <a:r>
              <a:rPr lang="vi-VN" sz="2400" dirty="0" err="1">
                <a:effectLst/>
              </a:rPr>
              <a:t>rất</a:t>
            </a:r>
            <a:r>
              <a:rPr lang="vi-VN" sz="2400" dirty="0">
                <a:effectLst/>
              </a:rPr>
              <a:t> </a:t>
            </a:r>
            <a:r>
              <a:rPr lang="vi-VN" sz="2400" dirty="0" err="1">
                <a:effectLst/>
              </a:rPr>
              <a:t>khó</a:t>
            </a:r>
            <a:r>
              <a:rPr lang="vi-VN" sz="2400" dirty="0">
                <a:effectLst/>
              </a:rPr>
              <a:t> khăn…. </a:t>
            </a:r>
            <a:r>
              <a:rPr lang="vi-VN" sz="2400" dirty="0" err="1">
                <a:effectLst/>
              </a:rPr>
              <a:t>Là</a:t>
            </a:r>
            <a:r>
              <a:rPr lang="vi-VN" sz="2400" dirty="0">
                <a:effectLst/>
              </a:rPr>
              <a:t> </a:t>
            </a:r>
            <a:r>
              <a:rPr lang="vi-VN" sz="2400" dirty="0" err="1">
                <a:effectLst/>
              </a:rPr>
              <a:t>giáo</a:t>
            </a:r>
            <a:r>
              <a:rPr lang="vi-VN" sz="2400" dirty="0">
                <a:effectLst/>
              </a:rPr>
              <a:t> viên </a:t>
            </a:r>
            <a:r>
              <a:rPr lang="vi-VN" sz="2400" dirty="0" err="1">
                <a:effectLst/>
              </a:rPr>
              <a:t>chủ</a:t>
            </a:r>
            <a:r>
              <a:rPr lang="vi-VN" sz="2400" dirty="0">
                <a:effectLst/>
              </a:rPr>
              <a:t> </a:t>
            </a:r>
            <a:r>
              <a:rPr lang="vi-VN" sz="2400" dirty="0" err="1">
                <a:effectLst/>
              </a:rPr>
              <a:t>nhiệm</a:t>
            </a:r>
            <a:r>
              <a:rPr lang="vi-VN" sz="2400" dirty="0">
                <a:effectLst/>
              </a:rPr>
              <a:t>, </a:t>
            </a:r>
            <a:r>
              <a:rPr lang="vi-VN" sz="2400" dirty="0" err="1">
                <a:effectLst/>
              </a:rPr>
              <a:t>chúng</a:t>
            </a:r>
            <a:r>
              <a:rPr lang="vi-VN" sz="2400" dirty="0">
                <a:effectLst/>
              </a:rPr>
              <a:t> ta </a:t>
            </a:r>
            <a:r>
              <a:rPr lang="vi-VN" sz="2400" dirty="0" err="1">
                <a:effectLst/>
              </a:rPr>
              <a:t>phải</a:t>
            </a:r>
            <a:r>
              <a:rPr lang="vi-VN" sz="2400" dirty="0">
                <a:effectLst/>
              </a:rPr>
              <a:t> </a:t>
            </a:r>
            <a:r>
              <a:rPr lang="vi-VN" sz="2400" dirty="0" err="1">
                <a:effectLst/>
              </a:rPr>
              <a:t>làm</a:t>
            </a:r>
            <a:r>
              <a:rPr lang="vi-VN" sz="2400" dirty="0">
                <a:effectLst/>
              </a:rPr>
              <a:t> </a:t>
            </a:r>
            <a:r>
              <a:rPr lang="vi-VN" sz="2400" dirty="0" err="1">
                <a:effectLst/>
              </a:rPr>
              <a:t>gì</a:t>
            </a:r>
            <a:r>
              <a:rPr lang="vi-VN" sz="2400" dirty="0">
                <a:effectLst/>
              </a:rPr>
              <a:t> </a:t>
            </a:r>
            <a:r>
              <a:rPr lang="vi-VN" sz="2400" dirty="0" err="1">
                <a:effectLst/>
              </a:rPr>
              <a:t>để</a:t>
            </a:r>
            <a:r>
              <a:rPr lang="vi-VN" sz="2400" dirty="0">
                <a:effectLst/>
              </a:rPr>
              <a:t> </a:t>
            </a:r>
            <a:r>
              <a:rPr lang="vi-VN" sz="2400" dirty="0" err="1">
                <a:effectLst/>
              </a:rPr>
              <a:t>học</a:t>
            </a:r>
            <a:r>
              <a:rPr lang="vi-VN" sz="2400" dirty="0">
                <a:effectLst/>
              </a:rPr>
              <a:t> sinh luôn </a:t>
            </a:r>
            <a:r>
              <a:rPr lang="vi-VN" sz="2400" dirty="0" err="1">
                <a:effectLst/>
              </a:rPr>
              <a:t>là</a:t>
            </a:r>
            <a:r>
              <a:rPr lang="vi-VN" sz="2400" dirty="0">
                <a:effectLst/>
              </a:rPr>
              <a:t> </a:t>
            </a:r>
            <a:r>
              <a:rPr lang="vi-VN" sz="2400" dirty="0" err="1">
                <a:effectLst/>
              </a:rPr>
              <a:t>những</a:t>
            </a:r>
            <a:r>
              <a:rPr lang="vi-VN" sz="2400" dirty="0">
                <a:effectLst/>
              </a:rPr>
              <a:t> bông hoa </a:t>
            </a:r>
            <a:r>
              <a:rPr lang="vi-VN" sz="2400" dirty="0" err="1">
                <a:effectLst/>
              </a:rPr>
              <a:t>đẹp</a:t>
            </a:r>
            <a:r>
              <a:rPr lang="vi-VN" sz="2400" dirty="0">
                <a:effectLst/>
              </a:rPr>
              <a:t>, </a:t>
            </a:r>
            <a:r>
              <a:rPr lang="vi-VN" sz="2400" dirty="0" err="1">
                <a:effectLst/>
              </a:rPr>
              <a:t>tỏa</a:t>
            </a:r>
            <a:r>
              <a:rPr lang="vi-VN" sz="2400" dirty="0">
                <a:effectLst/>
              </a:rPr>
              <a:t> hương thơm </a:t>
            </a:r>
            <a:r>
              <a:rPr lang="vi-VN" sz="2400" dirty="0" err="1">
                <a:effectLst/>
              </a:rPr>
              <a:t>của</a:t>
            </a:r>
            <a:r>
              <a:rPr lang="vi-VN" sz="2400" dirty="0">
                <a:effectLst/>
              </a:rPr>
              <a:t> </a:t>
            </a:r>
            <a:r>
              <a:rPr lang="vi-VN" sz="2400" dirty="0" err="1">
                <a:effectLst/>
              </a:rPr>
              <a:t>tuổi</a:t>
            </a:r>
            <a:r>
              <a:rPr lang="vi-VN" sz="2400" dirty="0">
                <a:effectLst/>
              </a:rPr>
              <a:t> </a:t>
            </a:r>
            <a:r>
              <a:rPr lang="vi-VN" sz="2400" dirty="0" err="1">
                <a:effectLst/>
              </a:rPr>
              <a:t>học</a:t>
            </a:r>
            <a:r>
              <a:rPr lang="vi-VN" sz="2400" dirty="0">
                <a:effectLst/>
              </a:rPr>
              <a:t> </a:t>
            </a:r>
            <a:r>
              <a:rPr lang="vi-VN" sz="2400" dirty="0" err="1">
                <a:effectLst/>
              </a:rPr>
              <a:t>trò</a:t>
            </a:r>
            <a:r>
              <a:rPr lang="vi-VN" sz="2400" dirty="0">
                <a:effectLst/>
              </a:rPr>
              <a:t>, tôi luôn trăn </a:t>
            </a:r>
            <a:r>
              <a:rPr lang="vi-VN" sz="2400" dirty="0" err="1">
                <a:effectLst/>
              </a:rPr>
              <a:t>trở</a:t>
            </a:r>
            <a:r>
              <a:rPr lang="vi-VN" sz="2400" dirty="0">
                <a:effectLst/>
              </a:rPr>
              <a:t> </a:t>
            </a:r>
            <a:r>
              <a:rPr lang="vi-VN" sz="2400" dirty="0" err="1">
                <a:effectLst/>
              </a:rPr>
              <a:t>tìm</a:t>
            </a:r>
            <a:r>
              <a:rPr lang="vi-VN" sz="2400" dirty="0">
                <a:effectLst/>
              </a:rPr>
              <a:t> ra </a:t>
            </a:r>
            <a:r>
              <a:rPr lang="vi-VN" sz="2400" dirty="0" err="1">
                <a:effectLst/>
              </a:rPr>
              <a:t>những</a:t>
            </a:r>
            <a:r>
              <a:rPr lang="vi-VN" sz="2400" dirty="0">
                <a:effectLst/>
              </a:rPr>
              <a:t> </a:t>
            </a:r>
            <a:r>
              <a:rPr lang="vi-VN" sz="2400" dirty="0" err="1">
                <a:effectLst/>
              </a:rPr>
              <a:t>giải</a:t>
            </a:r>
            <a:r>
              <a:rPr lang="vi-VN" sz="2400" dirty="0">
                <a:effectLst/>
              </a:rPr>
              <a:t> </a:t>
            </a:r>
            <a:r>
              <a:rPr lang="vi-VN" sz="2400" dirty="0" err="1">
                <a:effectLst/>
              </a:rPr>
              <a:t>pháp</a:t>
            </a:r>
            <a:r>
              <a:rPr lang="vi-VN" sz="2400" dirty="0">
                <a:effectLst/>
              </a:rPr>
              <a:t> </a:t>
            </a:r>
            <a:r>
              <a:rPr lang="vi-VN" sz="2400" dirty="0" err="1">
                <a:effectLst/>
              </a:rPr>
              <a:t>khả</a:t>
            </a:r>
            <a:r>
              <a:rPr lang="vi-VN" sz="2400" dirty="0">
                <a:effectLst/>
              </a:rPr>
              <a:t> thi, </a:t>
            </a:r>
            <a:r>
              <a:rPr lang="vi-VN" sz="2400" dirty="0" err="1">
                <a:effectLst/>
              </a:rPr>
              <a:t>có</a:t>
            </a:r>
            <a:r>
              <a:rPr lang="vi-VN" sz="2400" dirty="0">
                <a:effectLst/>
              </a:rPr>
              <a:t> </a:t>
            </a:r>
            <a:r>
              <a:rPr lang="vi-VN" sz="2400" dirty="0" err="1">
                <a:effectLst/>
              </a:rPr>
              <a:t>hiệu</a:t>
            </a:r>
            <a:r>
              <a:rPr lang="vi-VN" sz="2400" dirty="0">
                <a:effectLst/>
              </a:rPr>
              <a:t> </a:t>
            </a:r>
            <a:r>
              <a:rPr lang="vi-VN" sz="2400" dirty="0" err="1">
                <a:effectLst/>
              </a:rPr>
              <a:t>quả</a:t>
            </a:r>
            <a:r>
              <a:rPr lang="vi-VN" sz="2400" dirty="0">
                <a:effectLst/>
              </a:rPr>
              <a:t> trong </a:t>
            </a:r>
            <a:r>
              <a:rPr lang="vi-VN" sz="2400" dirty="0" err="1">
                <a:effectLst/>
              </a:rPr>
              <a:t>đời</a:t>
            </a:r>
            <a:r>
              <a:rPr lang="vi-VN" sz="2400" dirty="0">
                <a:effectLst/>
              </a:rPr>
              <a:t> </a:t>
            </a:r>
            <a:r>
              <a:rPr lang="vi-VN" sz="2400" dirty="0" err="1">
                <a:effectLst/>
              </a:rPr>
              <a:t>sống</a:t>
            </a:r>
            <a:r>
              <a:rPr lang="vi-VN" sz="2400" dirty="0">
                <a:effectLst/>
              </a:rPr>
              <a:t> </a:t>
            </a:r>
            <a:r>
              <a:rPr lang="vi-VN" sz="2400" dirty="0" err="1">
                <a:effectLst/>
              </a:rPr>
              <a:t>học</a:t>
            </a:r>
            <a:r>
              <a:rPr lang="vi-VN" sz="2400" dirty="0">
                <a:effectLst/>
              </a:rPr>
              <a:t> </a:t>
            </a:r>
            <a:r>
              <a:rPr lang="vi-VN" sz="2400" dirty="0" err="1">
                <a:effectLst/>
              </a:rPr>
              <a:t>đường</a:t>
            </a:r>
            <a:r>
              <a:rPr lang="vi-VN" sz="2400" dirty="0">
                <a:effectLst/>
              </a:rPr>
              <a:t>. công </a:t>
            </a:r>
            <a:r>
              <a:rPr lang="vi-VN" sz="2400" dirty="0" err="1">
                <a:effectLst/>
              </a:rPr>
              <a:t>tác</a:t>
            </a:r>
            <a:r>
              <a:rPr lang="vi-VN" sz="2400" dirty="0">
                <a:effectLst/>
              </a:rPr>
              <a:t> phân công </a:t>
            </a:r>
            <a:r>
              <a:rPr lang="vi-VN" sz="2400" dirty="0" err="1">
                <a:effectLst/>
              </a:rPr>
              <a:t>nhiệm</a:t>
            </a:r>
            <a:r>
              <a:rPr lang="vi-VN" sz="2400" dirty="0">
                <a:effectLst/>
              </a:rPr>
              <a:t> </a:t>
            </a:r>
            <a:r>
              <a:rPr lang="vi-VN" sz="2400" dirty="0" err="1">
                <a:effectLst/>
              </a:rPr>
              <a:t>vụ</a:t>
            </a:r>
            <a:r>
              <a:rPr lang="vi-VN" sz="2400" dirty="0">
                <a:effectLst/>
              </a:rPr>
              <a:t> </a:t>
            </a:r>
            <a:r>
              <a:rPr lang="vi-VN" sz="2400" dirty="0" err="1">
                <a:effectLst/>
              </a:rPr>
              <a:t>để</a:t>
            </a:r>
            <a:r>
              <a:rPr lang="vi-VN" sz="2400" dirty="0">
                <a:effectLst/>
              </a:rPr>
              <a:t> </a:t>
            </a:r>
            <a:r>
              <a:rPr lang="vi-VN" sz="2400" dirty="0" err="1">
                <a:effectLst/>
              </a:rPr>
              <a:t>các</a:t>
            </a:r>
            <a:r>
              <a:rPr lang="vi-VN" sz="2400" dirty="0">
                <a:effectLst/>
              </a:rPr>
              <a:t> em </a:t>
            </a:r>
            <a:r>
              <a:rPr lang="vi-VN" sz="2400" dirty="0" err="1">
                <a:effectLst/>
              </a:rPr>
              <a:t>phát</a:t>
            </a:r>
            <a:r>
              <a:rPr lang="vi-VN" sz="2400" dirty="0">
                <a:effectLst/>
              </a:rPr>
              <a:t> </a:t>
            </a:r>
            <a:r>
              <a:rPr lang="vi-VN" sz="2400" dirty="0" err="1">
                <a:effectLst/>
              </a:rPr>
              <a:t>triển</a:t>
            </a:r>
            <a:r>
              <a:rPr lang="vi-VN" sz="2400" dirty="0">
                <a:effectLst/>
              </a:rPr>
              <a:t> </a:t>
            </a:r>
            <a:r>
              <a:rPr lang="vi-VN" sz="2400" dirty="0" err="1">
                <a:effectLst/>
              </a:rPr>
              <a:t>toàn</a:t>
            </a:r>
            <a:r>
              <a:rPr lang="vi-VN" sz="2400" dirty="0">
                <a:effectLst/>
              </a:rPr>
              <a:t> </a:t>
            </a:r>
            <a:r>
              <a:rPr lang="vi-VN" sz="2400" dirty="0" err="1">
                <a:effectLst/>
              </a:rPr>
              <a:t>diện</a:t>
            </a:r>
            <a:r>
              <a:rPr lang="vi-VN" sz="2400" dirty="0">
                <a:effectLst/>
              </a:rPr>
              <a:t> hơn. Hôm nay trong </a:t>
            </a:r>
            <a:r>
              <a:rPr lang="vi-VN" sz="2400" dirty="0" err="1">
                <a:effectLst/>
              </a:rPr>
              <a:t>Hội</a:t>
            </a:r>
            <a:r>
              <a:rPr lang="vi-VN" sz="2400" dirty="0">
                <a:effectLst/>
              </a:rPr>
              <a:t> thi năm nay, tôi xin </a:t>
            </a:r>
            <a:r>
              <a:rPr lang="vi-VN" sz="2400" dirty="0" err="1">
                <a:effectLst/>
              </a:rPr>
              <a:t>mạnh</a:t>
            </a:r>
            <a:r>
              <a:rPr lang="vi-VN" sz="2400" dirty="0">
                <a:effectLst/>
              </a:rPr>
              <a:t> </a:t>
            </a:r>
            <a:r>
              <a:rPr lang="vi-VN" sz="2400" dirty="0" err="1">
                <a:effectLst/>
              </a:rPr>
              <a:t>dạn</a:t>
            </a:r>
            <a:r>
              <a:rPr lang="vi-VN" sz="2400" dirty="0">
                <a:effectLst/>
              </a:rPr>
              <a:t> nêu ra </a:t>
            </a:r>
            <a:r>
              <a:rPr lang="vi-VN" sz="2400" dirty="0" err="1">
                <a:effectLst/>
              </a:rPr>
              <a:t>một</a:t>
            </a:r>
            <a:r>
              <a:rPr lang="vi-VN" sz="2400" dirty="0">
                <a:effectLst/>
              </a:rPr>
              <a:t> </a:t>
            </a:r>
            <a:r>
              <a:rPr lang="vi-VN" sz="2400" dirty="0" err="1">
                <a:effectLst/>
              </a:rPr>
              <a:t>vài</a:t>
            </a:r>
            <a:r>
              <a:rPr lang="vi-VN" sz="2400" dirty="0">
                <a:effectLst/>
              </a:rPr>
              <a:t> kinh </a:t>
            </a:r>
            <a:r>
              <a:rPr lang="vi-VN" sz="2400" dirty="0" err="1">
                <a:effectLst/>
              </a:rPr>
              <a:t>nghiệm</a:t>
            </a:r>
            <a:r>
              <a:rPr lang="vi-VN" sz="2400" dirty="0">
                <a:effectLst/>
              </a:rPr>
              <a:t> </a:t>
            </a:r>
            <a:r>
              <a:rPr lang="vi-VN" sz="2400" dirty="0" err="1">
                <a:effectLst/>
              </a:rPr>
              <a:t>của</a:t>
            </a:r>
            <a:r>
              <a:rPr lang="vi-VN" sz="2400" dirty="0">
                <a:effectLst/>
              </a:rPr>
              <a:t> </a:t>
            </a:r>
            <a:r>
              <a:rPr lang="vi-VN" sz="2400" dirty="0" err="1">
                <a:effectLst/>
              </a:rPr>
              <a:t>bản</a:t>
            </a:r>
            <a:r>
              <a:rPr lang="vi-VN" sz="2400" dirty="0">
                <a:effectLst/>
              </a:rPr>
              <a:t> thân </a:t>
            </a:r>
            <a:r>
              <a:rPr lang="vi-VN" sz="2400" dirty="0" err="1">
                <a:effectLst/>
              </a:rPr>
              <a:t>mà</a:t>
            </a:r>
            <a:r>
              <a:rPr lang="vi-VN" sz="2400" dirty="0">
                <a:effectLst/>
              </a:rPr>
              <a:t> tôi </a:t>
            </a:r>
            <a:r>
              <a:rPr lang="vi-VN" sz="2400" dirty="0" err="1">
                <a:effectLst/>
              </a:rPr>
              <a:t>đã</a:t>
            </a:r>
            <a:r>
              <a:rPr lang="vi-VN" sz="2400" dirty="0">
                <a:effectLst/>
              </a:rPr>
              <a:t> </a:t>
            </a:r>
            <a:r>
              <a:rPr lang="vi-VN" sz="2400" dirty="0" err="1">
                <a:effectLst/>
              </a:rPr>
              <a:t>áp</a:t>
            </a:r>
            <a:r>
              <a:rPr lang="vi-VN" sz="2400" dirty="0">
                <a:effectLst/>
              </a:rPr>
              <a:t> </a:t>
            </a:r>
            <a:r>
              <a:rPr lang="vi-VN" sz="2400" dirty="0" err="1">
                <a:effectLst/>
              </a:rPr>
              <a:t>dụng</a:t>
            </a:r>
            <a:r>
              <a:rPr lang="vi-VN" sz="2400" dirty="0">
                <a:effectLst/>
              </a:rPr>
              <a:t> </a:t>
            </a:r>
            <a:r>
              <a:rPr lang="vi-VN" sz="2400" dirty="0" err="1">
                <a:effectLst/>
              </a:rPr>
              <a:t>có</a:t>
            </a:r>
            <a:r>
              <a:rPr lang="vi-VN" sz="2400" dirty="0">
                <a:effectLst/>
              </a:rPr>
              <a:t> </a:t>
            </a:r>
            <a:r>
              <a:rPr lang="vi-VN" sz="2400" dirty="0" err="1">
                <a:effectLst/>
              </a:rPr>
              <a:t>hiệu</a:t>
            </a:r>
            <a:r>
              <a:rPr lang="vi-VN" sz="2400" dirty="0">
                <a:effectLst/>
              </a:rPr>
              <a:t> </a:t>
            </a:r>
            <a:r>
              <a:rPr lang="vi-VN" sz="2400" dirty="0" err="1">
                <a:effectLst/>
              </a:rPr>
              <a:t>quả</a:t>
            </a:r>
            <a:r>
              <a:rPr lang="vi-VN" sz="2400" dirty="0">
                <a:effectLst/>
              </a:rPr>
              <a:t> trong </a:t>
            </a:r>
            <a:r>
              <a:rPr lang="vi-VN" sz="2400" dirty="0" err="1">
                <a:effectLst/>
              </a:rPr>
              <a:t>những</a:t>
            </a:r>
            <a:r>
              <a:rPr lang="vi-VN" sz="2400" dirty="0">
                <a:effectLst/>
              </a:rPr>
              <a:t> năm qua.</a:t>
            </a:r>
            <a:br>
              <a:rPr lang="vi-VN" sz="2400" dirty="0">
                <a:effectLst/>
              </a:rPr>
            </a:br>
            <a:endParaRPr lang="vi-VN" sz="2400" dirty="0"/>
          </a:p>
        </p:txBody>
      </p:sp>
      <p:sp>
        <p:nvSpPr>
          <p:cNvPr id="3" name="Tiêu đề phụ 2">
            <a:extLst>
              <a:ext uri="{FF2B5EF4-FFF2-40B4-BE49-F238E27FC236}">
                <a16:creationId xmlns:a16="http://schemas.microsoft.com/office/drawing/2014/main" id="{7E3470BB-1123-48CB-8741-B3E13DFA1164}"/>
              </a:ext>
            </a:extLst>
          </p:cNvPr>
          <p:cNvSpPr>
            <a:spLocks noGrp="1"/>
          </p:cNvSpPr>
          <p:nvPr>
            <p:ph type="subTitle" idx="1"/>
          </p:nvPr>
        </p:nvSpPr>
        <p:spPr>
          <a:xfrm flipV="1">
            <a:off x="1524000" y="6462656"/>
            <a:ext cx="9144000" cy="45719"/>
          </a:xfrm>
        </p:spPr>
        <p:txBody>
          <a:bodyPr>
            <a:normAutofit fontScale="25000" lnSpcReduction="20000"/>
          </a:bodyPr>
          <a:lstStyle/>
          <a:p>
            <a:endParaRPr lang="vi-VN" dirty="0"/>
          </a:p>
        </p:txBody>
      </p:sp>
    </p:spTree>
    <p:extLst>
      <p:ext uri="{BB962C8B-B14F-4D97-AF65-F5344CB8AC3E}">
        <p14:creationId xmlns:p14="http://schemas.microsoft.com/office/powerpoint/2010/main" val="2622589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0591506-6223-4C93-A66A-EB455FA09D63}"/>
              </a:ext>
            </a:extLst>
          </p:cNvPr>
          <p:cNvSpPr>
            <a:spLocks noGrp="1"/>
          </p:cNvSpPr>
          <p:nvPr>
            <p:ph type="ctrTitle"/>
          </p:nvPr>
        </p:nvSpPr>
        <p:spPr>
          <a:xfrm>
            <a:off x="1035423" y="658426"/>
            <a:ext cx="9762565" cy="3085231"/>
          </a:xfrm>
        </p:spPr>
        <p:txBody>
          <a:bodyPr>
            <a:normAutofit/>
          </a:bodyPr>
          <a:lstStyle/>
          <a:p>
            <a:r>
              <a:rPr lang="vi-VN" sz="800" dirty="0" err="1"/>
              <a:t>Một</a:t>
            </a:r>
            <a:r>
              <a:rPr lang="vi-VN" sz="800" dirty="0"/>
              <a:t> </a:t>
            </a:r>
            <a:r>
              <a:rPr lang="vi-VN" sz="2400" dirty="0" err="1"/>
              <a:t>là</a:t>
            </a:r>
            <a:r>
              <a:rPr lang="vi-VN" sz="2400" dirty="0"/>
              <a:t>: </a:t>
            </a:r>
            <a:r>
              <a:rPr lang="vi-VN" sz="2400" dirty="0" err="1"/>
              <a:t>Giáo</a:t>
            </a:r>
            <a:r>
              <a:rPr lang="vi-VN" sz="2400" dirty="0"/>
              <a:t> viên </a:t>
            </a:r>
            <a:r>
              <a:rPr lang="vi-VN" sz="2400" dirty="0" err="1"/>
              <a:t>chủ</a:t>
            </a:r>
            <a:r>
              <a:rPr lang="vi-VN" sz="2400" dirty="0"/>
              <a:t> </a:t>
            </a:r>
            <a:r>
              <a:rPr lang="vi-VN" sz="2400" dirty="0" err="1"/>
              <a:t>nhiệm</a:t>
            </a:r>
            <a:r>
              <a:rPr lang="vi-VN" sz="2400" dirty="0"/>
              <a:t> </a:t>
            </a:r>
            <a:r>
              <a:rPr lang="vi-VN" sz="2400" dirty="0" err="1"/>
              <a:t>phải</a:t>
            </a:r>
            <a:r>
              <a:rPr lang="vi-VN" sz="2400" dirty="0"/>
              <a:t> </a:t>
            </a:r>
            <a:r>
              <a:rPr lang="vi-VN" sz="2400" dirty="0" err="1"/>
              <a:t>có</a:t>
            </a:r>
            <a:r>
              <a:rPr lang="vi-VN" sz="2400" dirty="0"/>
              <a:t> năng </a:t>
            </a:r>
            <a:r>
              <a:rPr lang="vi-VN" sz="2400" dirty="0" err="1"/>
              <a:t>lực</a:t>
            </a:r>
            <a:r>
              <a:rPr lang="vi-VN" sz="2400" dirty="0"/>
              <a:t> </a:t>
            </a:r>
            <a:r>
              <a:rPr lang="vi-VN" sz="2400" dirty="0" err="1"/>
              <a:t>quản</a:t>
            </a:r>
            <a:r>
              <a:rPr lang="vi-VN" sz="2400" dirty="0"/>
              <a:t> </a:t>
            </a:r>
            <a:r>
              <a:rPr lang="vi-VN" sz="2400" dirty="0" err="1"/>
              <a:t>lý</a:t>
            </a:r>
            <a:br>
              <a:rPr lang="vi-VN" sz="2400" dirty="0"/>
            </a:br>
            <a:r>
              <a:rPr lang="vi-VN" sz="2400" dirty="0" err="1"/>
              <a:t>Thứ</a:t>
            </a:r>
            <a:r>
              <a:rPr lang="vi-VN" sz="2400" dirty="0"/>
              <a:t> hai: GVCN </a:t>
            </a:r>
            <a:r>
              <a:rPr lang="vi-VN" sz="2400" dirty="0" err="1"/>
              <a:t>phải</a:t>
            </a:r>
            <a:r>
              <a:rPr lang="vi-VN" sz="2400" dirty="0"/>
              <a:t> </a:t>
            </a:r>
            <a:r>
              <a:rPr lang="vi-VN" sz="2400" dirty="0" err="1"/>
              <a:t>gần</a:t>
            </a:r>
            <a:r>
              <a:rPr lang="vi-VN" sz="2400" dirty="0"/>
              <a:t> </a:t>
            </a:r>
            <a:r>
              <a:rPr lang="vi-VN" sz="2400" dirty="0" err="1"/>
              <a:t>gũi</a:t>
            </a:r>
            <a:r>
              <a:rPr lang="vi-VN" sz="2400" dirty="0"/>
              <a:t>, </a:t>
            </a:r>
            <a:r>
              <a:rPr lang="vi-VN" sz="2400" dirty="0" err="1"/>
              <a:t>thấu</a:t>
            </a:r>
            <a:r>
              <a:rPr lang="vi-VN" sz="2400" dirty="0"/>
              <a:t> </a:t>
            </a:r>
            <a:r>
              <a:rPr lang="vi-VN" sz="2400" dirty="0" err="1"/>
              <a:t>hiểu</a:t>
            </a:r>
            <a:r>
              <a:rPr lang="vi-VN" sz="2400" dirty="0"/>
              <a:t> tâm tư </a:t>
            </a:r>
            <a:r>
              <a:rPr lang="vi-VN" sz="2400" dirty="0" err="1"/>
              <a:t>và</a:t>
            </a:r>
            <a:r>
              <a:rPr lang="vi-VN" sz="2400" dirty="0"/>
              <a:t> </a:t>
            </a:r>
            <a:r>
              <a:rPr lang="vi-VN" sz="2400" dirty="0" err="1"/>
              <a:t>nắm</a:t>
            </a:r>
            <a:r>
              <a:rPr lang="vi-VN" sz="2400" dirty="0"/>
              <a:t> </a:t>
            </a:r>
            <a:r>
              <a:rPr lang="vi-VN" sz="2400" dirty="0" err="1"/>
              <a:t>chắc</a:t>
            </a:r>
            <a:r>
              <a:rPr lang="vi-VN" sz="2400" dirty="0"/>
              <a:t> tinh </a:t>
            </a:r>
            <a:r>
              <a:rPr lang="vi-VN" sz="2400" dirty="0" err="1"/>
              <a:t>thần</a:t>
            </a:r>
            <a:r>
              <a:rPr lang="vi-VN" sz="2400" dirty="0"/>
              <a:t> </a:t>
            </a:r>
            <a:r>
              <a:rPr lang="vi-VN" sz="2400" dirty="0" err="1"/>
              <a:t>cảnh</a:t>
            </a:r>
            <a:r>
              <a:rPr lang="vi-VN" sz="2400" dirty="0"/>
              <a:t> </a:t>
            </a:r>
            <a:r>
              <a:rPr lang="vi-VN" sz="2400" dirty="0" err="1"/>
              <a:t>giác</a:t>
            </a:r>
            <a:r>
              <a:rPr lang="vi-VN" sz="2400" dirty="0"/>
              <a:t> </a:t>
            </a:r>
            <a:r>
              <a:rPr lang="vi-VN" sz="2400" dirty="0" err="1"/>
              <a:t>của</a:t>
            </a:r>
            <a:r>
              <a:rPr lang="vi-VN" sz="2400" dirty="0"/>
              <a:t> </a:t>
            </a:r>
            <a:r>
              <a:rPr lang="vi-VN" sz="2400" dirty="0" err="1"/>
              <a:t>từng</a:t>
            </a:r>
            <a:r>
              <a:rPr lang="vi-VN" sz="2400" dirty="0"/>
              <a:t> </a:t>
            </a:r>
            <a:r>
              <a:rPr lang="vi-VN" sz="2400" dirty="0" err="1"/>
              <a:t>học</a:t>
            </a:r>
            <a:r>
              <a:rPr lang="vi-VN" sz="2400" dirty="0"/>
              <a:t> sinh trong </a:t>
            </a:r>
            <a:r>
              <a:rPr lang="vi-VN" sz="2400" dirty="0" err="1"/>
              <a:t>lớp</a:t>
            </a:r>
            <a:br>
              <a:rPr lang="vi-VN" sz="2400" dirty="0"/>
            </a:br>
            <a:r>
              <a:rPr lang="vi-VN" sz="2400" dirty="0" err="1"/>
              <a:t>Thứ</a:t>
            </a:r>
            <a:r>
              <a:rPr lang="vi-VN" sz="2400" dirty="0"/>
              <a:t> ba: </a:t>
            </a:r>
            <a:r>
              <a:rPr lang="vi-VN" sz="2400" dirty="0" err="1"/>
              <a:t>Nhà</a:t>
            </a:r>
            <a:r>
              <a:rPr lang="vi-VN" sz="2400" dirty="0"/>
              <a:t> </a:t>
            </a:r>
            <a:r>
              <a:rPr lang="vi-VN" sz="2400" dirty="0" err="1"/>
              <a:t>giáo</a:t>
            </a:r>
            <a:r>
              <a:rPr lang="vi-VN" sz="2400" dirty="0"/>
              <a:t> công </a:t>
            </a:r>
            <a:r>
              <a:rPr lang="vi-VN" sz="2400" dirty="0" err="1"/>
              <a:t>nghiệp</a:t>
            </a:r>
            <a:r>
              <a:rPr lang="vi-VN" sz="2400" dirty="0"/>
              <a:t> </a:t>
            </a:r>
            <a:r>
              <a:rPr lang="vi-VN" sz="2400" dirty="0" err="1"/>
              <a:t>phải</a:t>
            </a:r>
            <a:r>
              <a:rPr lang="vi-VN" sz="2400" dirty="0"/>
              <a:t> </a:t>
            </a:r>
            <a:r>
              <a:rPr lang="vi-VN" sz="2400" dirty="0" err="1"/>
              <a:t>là</a:t>
            </a:r>
            <a:r>
              <a:rPr lang="vi-VN" sz="2400" dirty="0"/>
              <a:t> </a:t>
            </a:r>
            <a:r>
              <a:rPr lang="vi-VN" sz="2400" dirty="0" err="1"/>
              <a:t>tấm</a:t>
            </a:r>
            <a:r>
              <a:rPr lang="vi-VN" sz="2400" dirty="0"/>
              <a:t> gương </a:t>
            </a:r>
            <a:r>
              <a:rPr lang="vi-VN" sz="2400" dirty="0" err="1"/>
              <a:t>sáng</a:t>
            </a:r>
            <a:r>
              <a:rPr lang="vi-VN" sz="2400" dirty="0"/>
              <a:t> cho </a:t>
            </a:r>
            <a:r>
              <a:rPr lang="vi-VN" sz="2400" dirty="0" err="1"/>
              <a:t>học</a:t>
            </a:r>
            <a:r>
              <a:rPr lang="vi-VN" sz="2400" dirty="0"/>
              <a:t> sinh noi the</a:t>
            </a:r>
            <a:br>
              <a:rPr lang="vi-VN" sz="2400" dirty="0"/>
            </a:br>
            <a:r>
              <a:rPr lang="vi-VN" sz="2400" dirty="0" err="1"/>
              <a:t>Thứ</a:t>
            </a:r>
            <a:r>
              <a:rPr lang="vi-VN" sz="2400" dirty="0"/>
              <a:t> tư: GVCN </a:t>
            </a:r>
            <a:r>
              <a:rPr lang="vi-VN" sz="2400" dirty="0" err="1"/>
              <a:t>là</a:t>
            </a:r>
            <a:r>
              <a:rPr lang="vi-VN" sz="2400" dirty="0"/>
              <a:t> “</a:t>
            </a:r>
            <a:r>
              <a:rPr lang="vi-VN" sz="2400" dirty="0" err="1"/>
              <a:t>cầu</a:t>
            </a:r>
            <a:r>
              <a:rPr lang="vi-VN" sz="2400" dirty="0"/>
              <a:t> </a:t>
            </a:r>
            <a:r>
              <a:rPr lang="vi-VN" sz="2400" dirty="0" err="1"/>
              <a:t>nối</a:t>
            </a:r>
            <a:r>
              <a:rPr lang="vi-VN" sz="2400" dirty="0"/>
              <a:t>” </a:t>
            </a:r>
            <a:r>
              <a:rPr lang="vi-VN" sz="2400" dirty="0" err="1"/>
              <a:t>Phối</a:t>
            </a:r>
            <a:r>
              <a:rPr lang="vi-VN" sz="2400" dirty="0"/>
              <a:t> </a:t>
            </a:r>
            <a:r>
              <a:rPr lang="vi-VN" sz="2400" dirty="0" err="1"/>
              <a:t>hợp</a:t>
            </a:r>
            <a:r>
              <a:rPr lang="vi-VN" sz="2400" dirty="0"/>
              <a:t> </a:t>
            </a:r>
            <a:r>
              <a:rPr lang="vi-VN" sz="2400" dirty="0" err="1"/>
              <a:t>với</a:t>
            </a:r>
            <a:r>
              <a:rPr lang="vi-VN" sz="2400" dirty="0"/>
              <a:t> GV </a:t>
            </a:r>
            <a:r>
              <a:rPr lang="vi-VN" sz="2400" dirty="0" err="1"/>
              <a:t>bộ</a:t>
            </a:r>
            <a:r>
              <a:rPr lang="vi-VN" sz="2400" dirty="0"/>
              <a:t> môn trong công </a:t>
            </a:r>
            <a:r>
              <a:rPr lang="vi-VN" sz="2400" dirty="0" err="1"/>
              <a:t>tác</a:t>
            </a:r>
            <a:r>
              <a:rPr lang="vi-VN" sz="2400" dirty="0"/>
              <a:t> </a:t>
            </a:r>
            <a:r>
              <a:rPr lang="vi-VN" sz="2400" dirty="0" err="1"/>
              <a:t>giảng</a:t>
            </a:r>
            <a:r>
              <a:rPr lang="vi-VN" sz="2400" dirty="0"/>
              <a:t> </a:t>
            </a:r>
            <a:r>
              <a:rPr lang="vi-VN" sz="2400" dirty="0" err="1"/>
              <a:t>dạy</a:t>
            </a:r>
            <a:br>
              <a:rPr lang="vi-VN" sz="2400" dirty="0"/>
            </a:br>
            <a:r>
              <a:rPr lang="vi-VN" sz="2400" dirty="0" err="1"/>
              <a:t>Thứ</a:t>
            </a:r>
            <a:r>
              <a:rPr lang="vi-VN" sz="2400" dirty="0"/>
              <a:t> năm: </a:t>
            </a:r>
            <a:r>
              <a:rPr lang="vi-VN" sz="2400" dirty="0" err="1"/>
              <a:t>Giáo</a:t>
            </a:r>
            <a:r>
              <a:rPr lang="vi-VN" sz="2400" dirty="0"/>
              <a:t> viên </a:t>
            </a:r>
            <a:r>
              <a:rPr lang="vi-VN" sz="2400" dirty="0" err="1"/>
              <a:t>chủ</a:t>
            </a:r>
            <a:r>
              <a:rPr lang="vi-VN" sz="2400" dirty="0"/>
              <a:t> </a:t>
            </a:r>
            <a:r>
              <a:rPr lang="vi-VN" sz="2400" dirty="0" err="1"/>
              <a:t>nhiệm</a:t>
            </a:r>
            <a:r>
              <a:rPr lang="vi-VN" sz="2400" dirty="0"/>
              <a:t> </a:t>
            </a:r>
            <a:r>
              <a:rPr lang="vi-VN" sz="2400" dirty="0" err="1"/>
              <a:t>phối</a:t>
            </a:r>
            <a:r>
              <a:rPr lang="vi-VN" sz="2400" dirty="0"/>
              <a:t> </a:t>
            </a:r>
            <a:r>
              <a:rPr lang="vi-VN" sz="2400" dirty="0" err="1"/>
              <a:t>hợp</a:t>
            </a:r>
            <a:r>
              <a:rPr lang="vi-VN" sz="2400" dirty="0"/>
              <a:t> </a:t>
            </a:r>
            <a:r>
              <a:rPr lang="vi-VN" sz="2400" dirty="0" err="1"/>
              <a:t>với</a:t>
            </a:r>
            <a:r>
              <a:rPr lang="vi-VN" sz="2400" dirty="0"/>
              <a:t> </a:t>
            </a:r>
            <a:r>
              <a:rPr lang="vi-VN" sz="2400" dirty="0" err="1"/>
              <a:t>phụ</a:t>
            </a:r>
            <a:r>
              <a:rPr lang="vi-VN" sz="2400" dirty="0"/>
              <a:t> huynh </a:t>
            </a:r>
            <a:r>
              <a:rPr lang="vi-VN" sz="2400" dirty="0" err="1"/>
              <a:t>học</a:t>
            </a:r>
            <a:r>
              <a:rPr lang="vi-VN" sz="2400" dirty="0"/>
              <a:t> sinh </a:t>
            </a:r>
            <a:r>
              <a:rPr lang="vi-VN" sz="2400" dirty="0" err="1"/>
              <a:t>lớp</a:t>
            </a:r>
            <a:endParaRPr lang="vi-VN" sz="2400" dirty="0"/>
          </a:p>
        </p:txBody>
      </p:sp>
      <p:sp>
        <p:nvSpPr>
          <p:cNvPr id="3" name="Tiêu đề phụ 2">
            <a:extLst>
              <a:ext uri="{FF2B5EF4-FFF2-40B4-BE49-F238E27FC236}">
                <a16:creationId xmlns:a16="http://schemas.microsoft.com/office/drawing/2014/main" id="{7E3470BB-1123-48CB-8741-B3E13DFA1164}"/>
              </a:ext>
            </a:extLst>
          </p:cNvPr>
          <p:cNvSpPr>
            <a:spLocks noGrp="1"/>
          </p:cNvSpPr>
          <p:nvPr>
            <p:ph type="subTitle" idx="1"/>
          </p:nvPr>
        </p:nvSpPr>
        <p:spPr>
          <a:xfrm flipV="1">
            <a:off x="1524000" y="6669740"/>
            <a:ext cx="9144000" cy="510987"/>
          </a:xfrm>
        </p:spPr>
        <p:txBody>
          <a:bodyPr/>
          <a:lstStyle/>
          <a:p>
            <a:endParaRPr lang="vi-VN" dirty="0"/>
          </a:p>
        </p:txBody>
      </p:sp>
    </p:spTree>
    <p:extLst>
      <p:ext uri="{BB962C8B-B14F-4D97-AF65-F5344CB8AC3E}">
        <p14:creationId xmlns:p14="http://schemas.microsoft.com/office/powerpoint/2010/main" val="369167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09A3DB8-099A-41D4-A5C8-05F3FAADA9B1}"/>
              </a:ext>
            </a:extLst>
          </p:cNvPr>
          <p:cNvSpPr>
            <a:spLocks noGrp="1"/>
          </p:cNvSpPr>
          <p:nvPr>
            <p:ph type="title"/>
          </p:nvPr>
        </p:nvSpPr>
        <p:spPr/>
        <p:txBody>
          <a:bodyPr/>
          <a:lstStyle/>
          <a:p>
            <a:endParaRPr lang="vi-VN" dirty="0"/>
          </a:p>
        </p:txBody>
      </p:sp>
      <p:sp>
        <p:nvSpPr>
          <p:cNvPr id="3" name="Chỗ dành sẵn cho Nội dung 2">
            <a:extLst>
              <a:ext uri="{FF2B5EF4-FFF2-40B4-BE49-F238E27FC236}">
                <a16:creationId xmlns:a16="http://schemas.microsoft.com/office/drawing/2014/main" id="{90AE6387-FAA1-4CCB-99E1-BFA861B86B13}"/>
              </a:ext>
            </a:extLst>
          </p:cNvPr>
          <p:cNvSpPr>
            <a:spLocks noGrp="1"/>
          </p:cNvSpPr>
          <p:nvPr>
            <p:ph idx="1"/>
          </p:nvPr>
        </p:nvSpPr>
        <p:spPr/>
        <p:txBody>
          <a:bodyPr>
            <a:normAutofit fontScale="85000" lnSpcReduction="20000"/>
          </a:bodyPr>
          <a:lstStyle/>
          <a:p>
            <a:pPr algn="just"/>
            <a:r>
              <a:rPr lang="vi-VN" dirty="0" err="1">
                <a:effectLst/>
              </a:rPr>
              <a:t>Kính</a:t>
            </a:r>
            <a:r>
              <a:rPr lang="vi-VN" dirty="0">
                <a:effectLst/>
              </a:rPr>
              <a:t> thưa </a:t>
            </a:r>
            <a:r>
              <a:rPr lang="vi-VN" dirty="0" err="1">
                <a:effectLst/>
              </a:rPr>
              <a:t>quý</a:t>
            </a:r>
            <a:r>
              <a:rPr lang="vi-VN" dirty="0">
                <a:effectLst/>
              </a:rPr>
              <a:t> </a:t>
            </a:r>
            <a:r>
              <a:rPr lang="vi-VN" dirty="0" err="1">
                <a:effectLst/>
              </a:rPr>
              <a:t>vị</a:t>
            </a:r>
            <a:r>
              <a:rPr lang="vi-VN" dirty="0">
                <a:effectLst/>
              </a:rPr>
              <a:t> </a:t>
            </a:r>
            <a:r>
              <a:rPr lang="vi-VN" dirty="0" err="1">
                <a:effectLst/>
              </a:rPr>
              <a:t>đại</a:t>
            </a:r>
            <a:r>
              <a:rPr lang="vi-VN" dirty="0">
                <a:effectLst/>
              </a:rPr>
              <a:t> </a:t>
            </a:r>
            <a:r>
              <a:rPr lang="vi-VN" dirty="0" err="1">
                <a:effectLst/>
              </a:rPr>
              <a:t>biểu</a:t>
            </a:r>
            <a:r>
              <a:rPr lang="vi-VN" dirty="0">
                <a:effectLst/>
              </a:rPr>
              <a:t>!</a:t>
            </a:r>
          </a:p>
          <a:p>
            <a:pPr algn="just"/>
            <a:r>
              <a:rPr lang="vi-VN" dirty="0" err="1">
                <a:effectLst/>
              </a:rPr>
              <a:t>Để</a:t>
            </a:r>
            <a:r>
              <a:rPr lang="vi-VN" dirty="0">
                <a:effectLst/>
              </a:rPr>
              <a:t> </a:t>
            </a:r>
            <a:r>
              <a:rPr lang="vi-VN" dirty="0" err="1">
                <a:effectLst/>
              </a:rPr>
              <a:t>làm</a:t>
            </a:r>
            <a:r>
              <a:rPr lang="vi-VN" dirty="0">
                <a:effectLst/>
              </a:rPr>
              <a:t> </a:t>
            </a:r>
            <a:r>
              <a:rPr lang="vi-VN" dirty="0" err="1">
                <a:effectLst/>
              </a:rPr>
              <a:t>tốt</a:t>
            </a:r>
            <a:r>
              <a:rPr lang="vi-VN" dirty="0">
                <a:effectLst/>
              </a:rPr>
              <a:t> công </a:t>
            </a:r>
            <a:r>
              <a:rPr lang="vi-VN" dirty="0" err="1">
                <a:effectLst/>
              </a:rPr>
              <a:t>tác</a:t>
            </a:r>
            <a:r>
              <a:rPr lang="vi-VN" dirty="0">
                <a:effectLst/>
              </a:rPr>
              <a:t> </a:t>
            </a:r>
            <a:r>
              <a:rPr lang="vi-VN" dirty="0" err="1">
                <a:effectLst/>
              </a:rPr>
              <a:t>chủ</a:t>
            </a:r>
            <a:r>
              <a:rPr lang="vi-VN" dirty="0">
                <a:effectLst/>
              </a:rPr>
              <a:t> </a:t>
            </a:r>
            <a:r>
              <a:rPr lang="vi-VN" dirty="0" err="1">
                <a:effectLst/>
              </a:rPr>
              <a:t>nhiệm</a:t>
            </a:r>
            <a:r>
              <a:rPr lang="vi-VN" dirty="0">
                <a:effectLst/>
              </a:rPr>
              <a:t>, </a:t>
            </a:r>
            <a:r>
              <a:rPr lang="vi-VN" dirty="0" err="1">
                <a:effectLst/>
              </a:rPr>
              <a:t>đòi</a:t>
            </a:r>
            <a:r>
              <a:rPr lang="vi-VN" dirty="0">
                <a:effectLst/>
              </a:rPr>
              <a:t> </a:t>
            </a:r>
            <a:r>
              <a:rPr lang="vi-VN" dirty="0" err="1">
                <a:effectLst/>
              </a:rPr>
              <a:t>hỏi</a:t>
            </a:r>
            <a:r>
              <a:rPr lang="vi-VN" dirty="0">
                <a:effectLst/>
              </a:rPr>
              <a:t> </a:t>
            </a:r>
            <a:r>
              <a:rPr lang="vi-VN" dirty="0" err="1">
                <a:effectLst/>
              </a:rPr>
              <a:t>người</a:t>
            </a:r>
            <a:r>
              <a:rPr lang="vi-VN" dirty="0">
                <a:effectLst/>
              </a:rPr>
              <a:t> </a:t>
            </a:r>
            <a:r>
              <a:rPr lang="vi-VN" dirty="0" err="1">
                <a:effectLst/>
              </a:rPr>
              <a:t>giáo</a:t>
            </a:r>
            <a:r>
              <a:rPr lang="vi-VN" dirty="0">
                <a:effectLst/>
              </a:rPr>
              <a:t> viên </a:t>
            </a:r>
            <a:r>
              <a:rPr lang="vi-VN" dirty="0" err="1">
                <a:effectLst/>
              </a:rPr>
              <a:t>chủ</a:t>
            </a:r>
            <a:r>
              <a:rPr lang="vi-VN" dirty="0">
                <a:effectLst/>
              </a:rPr>
              <a:t> </a:t>
            </a:r>
            <a:r>
              <a:rPr lang="vi-VN" dirty="0" err="1">
                <a:effectLst/>
              </a:rPr>
              <a:t>nhiệm</a:t>
            </a:r>
            <a:r>
              <a:rPr lang="vi-VN" dirty="0">
                <a:effectLst/>
              </a:rPr>
              <a:t> không </a:t>
            </a:r>
            <a:r>
              <a:rPr lang="vi-VN" dirty="0" err="1">
                <a:effectLst/>
              </a:rPr>
              <a:t>chỉ</a:t>
            </a:r>
            <a:r>
              <a:rPr lang="vi-VN" dirty="0">
                <a:effectLst/>
              </a:rPr>
              <a:t> </a:t>
            </a:r>
            <a:r>
              <a:rPr lang="vi-VN" dirty="0" err="1">
                <a:effectLst/>
              </a:rPr>
              <a:t>là</a:t>
            </a:r>
            <a:r>
              <a:rPr lang="vi-VN" dirty="0">
                <a:effectLst/>
              </a:rPr>
              <a:t> </a:t>
            </a:r>
            <a:r>
              <a:rPr lang="vi-VN" dirty="0" err="1">
                <a:effectLst/>
              </a:rPr>
              <a:t>một</a:t>
            </a:r>
            <a:r>
              <a:rPr lang="vi-VN" dirty="0">
                <a:effectLst/>
              </a:rPr>
              <a:t> </a:t>
            </a:r>
            <a:r>
              <a:rPr lang="vi-VN" dirty="0" err="1">
                <a:effectLst/>
              </a:rPr>
              <a:t>giáo</a:t>
            </a:r>
            <a:r>
              <a:rPr lang="vi-VN" dirty="0">
                <a:effectLst/>
              </a:rPr>
              <a:t> viên </a:t>
            </a:r>
            <a:r>
              <a:rPr lang="vi-VN" dirty="0" err="1">
                <a:effectLst/>
              </a:rPr>
              <a:t>giỏi</a:t>
            </a:r>
            <a:r>
              <a:rPr lang="vi-VN" dirty="0">
                <a:effectLst/>
              </a:rPr>
              <a:t> </a:t>
            </a:r>
            <a:r>
              <a:rPr lang="vi-VN" dirty="0" err="1">
                <a:effectLst/>
              </a:rPr>
              <a:t>về</a:t>
            </a:r>
            <a:r>
              <a:rPr lang="vi-VN" dirty="0">
                <a:effectLst/>
              </a:rPr>
              <a:t> văn </a:t>
            </a:r>
            <a:r>
              <a:rPr lang="vi-VN" dirty="0" err="1">
                <a:effectLst/>
              </a:rPr>
              <a:t>hóa</a:t>
            </a:r>
            <a:r>
              <a:rPr lang="vi-VN" dirty="0">
                <a:effectLst/>
              </a:rPr>
              <a:t> </a:t>
            </a:r>
            <a:r>
              <a:rPr lang="vi-VN" dirty="0" err="1">
                <a:effectLst/>
              </a:rPr>
              <a:t>mà</a:t>
            </a:r>
            <a:r>
              <a:rPr lang="vi-VN" dirty="0">
                <a:effectLst/>
              </a:rPr>
              <a:t> </a:t>
            </a:r>
            <a:r>
              <a:rPr lang="vi-VN" dirty="0" err="1">
                <a:effectLst/>
              </a:rPr>
              <a:t>còn</a:t>
            </a:r>
            <a:r>
              <a:rPr lang="vi-VN" dirty="0">
                <a:effectLst/>
              </a:rPr>
              <a:t> </a:t>
            </a:r>
            <a:r>
              <a:rPr lang="vi-VN" dirty="0" err="1">
                <a:effectLst/>
              </a:rPr>
              <a:t>phải</a:t>
            </a:r>
            <a:r>
              <a:rPr lang="vi-VN" dirty="0">
                <a:effectLst/>
              </a:rPr>
              <a:t> quan tâm </a:t>
            </a:r>
            <a:r>
              <a:rPr lang="vi-VN" dirty="0" err="1">
                <a:effectLst/>
              </a:rPr>
              <a:t>đến</a:t>
            </a:r>
            <a:r>
              <a:rPr lang="vi-VN" dirty="0">
                <a:effectLst/>
              </a:rPr>
              <a:t> </a:t>
            </a:r>
            <a:r>
              <a:rPr lang="vi-VN" dirty="0" err="1">
                <a:effectLst/>
              </a:rPr>
              <a:t>việc</a:t>
            </a:r>
            <a:r>
              <a:rPr lang="vi-VN" dirty="0">
                <a:effectLst/>
              </a:rPr>
              <a:t> </a:t>
            </a:r>
            <a:r>
              <a:rPr lang="vi-VN" dirty="0" err="1">
                <a:effectLst/>
              </a:rPr>
              <a:t>phát</a:t>
            </a:r>
            <a:r>
              <a:rPr lang="vi-VN" dirty="0">
                <a:effectLst/>
              </a:rPr>
              <a:t> </a:t>
            </a:r>
            <a:r>
              <a:rPr lang="vi-VN" dirty="0" err="1">
                <a:effectLst/>
              </a:rPr>
              <a:t>triển</a:t>
            </a:r>
            <a:r>
              <a:rPr lang="vi-VN" dirty="0">
                <a:effectLst/>
              </a:rPr>
              <a:t> ở </a:t>
            </a:r>
            <a:r>
              <a:rPr lang="vi-VN" dirty="0" err="1">
                <a:effectLst/>
              </a:rPr>
              <a:t>học</a:t>
            </a:r>
            <a:r>
              <a:rPr lang="vi-VN" dirty="0">
                <a:effectLst/>
              </a:rPr>
              <a:t> sinh </a:t>
            </a:r>
            <a:r>
              <a:rPr lang="vi-VN" dirty="0" err="1">
                <a:effectLst/>
              </a:rPr>
              <a:t>các</a:t>
            </a:r>
            <a:r>
              <a:rPr lang="vi-VN" dirty="0">
                <a:effectLst/>
              </a:rPr>
              <a:t> </a:t>
            </a:r>
            <a:r>
              <a:rPr lang="vi-VN" dirty="0" err="1">
                <a:effectLst/>
              </a:rPr>
              <a:t>giá</a:t>
            </a:r>
            <a:r>
              <a:rPr lang="vi-VN" dirty="0">
                <a:effectLst/>
              </a:rPr>
              <a:t> </a:t>
            </a:r>
            <a:r>
              <a:rPr lang="vi-VN" dirty="0" err="1">
                <a:effectLst/>
              </a:rPr>
              <a:t>trị</a:t>
            </a:r>
            <a:r>
              <a:rPr lang="vi-VN" dirty="0">
                <a:effectLst/>
              </a:rPr>
              <a:t> </a:t>
            </a:r>
            <a:r>
              <a:rPr lang="vi-VN" dirty="0" err="1">
                <a:effectLst/>
              </a:rPr>
              <a:t>đạo</a:t>
            </a:r>
            <a:r>
              <a:rPr lang="vi-VN" dirty="0">
                <a:effectLst/>
              </a:rPr>
              <a:t> </a:t>
            </a:r>
            <a:r>
              <a:rPr lang="vi-VN" dirty="0" err="1">
                <a:effectLst/>
              </a:rPr>
              <a:t>đức</a:t>
            </a:r>
            <a:r>
              <a:rPr lang="vi-VN" dirty="0">
                <a:effectLst/>
              </a:rPr>
              <a:t>, </a:t>
            </a:r>
            <a:r>
              <a:rPr lang="vi-VN" dirty="0" err="1">
                <a:effectLst/>
              </a:rPr>
              <a:t>thể</a:t>
            </a:r>
            <a:r>
              <a:rPr lang="vi-VN" dirty="0">
                <a:effectLst/>
              </a:rPr>
              <a:t> </a:t>
            </a:r>
            <a:r>
              <a:rPr lang="vi-VN" dirty="0" err="1">
                <a:effectLst/>
              </a:rPr>
              <a:t>chất</a:t>
            </a:r>
            <a:r>
              <a:rPr lang="vi-VN" dirty="0">
                <a:effectLst/>
              </a:rPr>
              <a:t> </a:t>
            </a:r>
            <a:r>
              <a:rPr lang="vi-VN" dirty="0" err="1">
                <a:effectLst/>
              </a:rPr>
              <a:t>và</a:t>
            </a:r>
            <a:r>
              <a:rPr lang="vi-VN" dirty="0">
                <a:effectLst/>
              </a:rPr>
              <a:t> </a:t>
            </a:r>
            <a:r>
              <a:rPr lang="vi-VN" dirty="0" err="1">
                <a:effectLst/>
              </a:rPr>
              <a:t>thẩm</a:t>
            </a:r>
            <a:r>
              <a:rPr lang="vi-VN" dirty="0">
                <a:effectLst/>
              </a:rPr>
              <a:t> </a:t>
            </a:r>
            <a:r>
              <a:rPr lang="vi-VN" dirty="0" err="1">
                <a:effectLst/>
              </a:rPr>
              <a:t>mỹ</a:t>
            </a:r>
            <a:r>
              <a:rPr lang="vi-VN" dirty="0">
                <a:effectLst/>
              </a:rPr>
              <a:t>,... Theo tôi, hai </a:t>
            </a:r>
            <a:r>
              <a:rPr lang="vi-VN" dirty="0" err="1">
                <a:effectLst/>
              </a:rPr>
              <a:t>Yếu</a:t>
            </a:r>
            <a:r>
              <a:rPr lang="vi-VN" dirty="0">
                <a:effectLst/>
              </a:rPr>
              <a:t> </a:t>
            </a:r>
            <a:r>
              <a:rPr lang="vi-VN" dirty="0" err="1">
                <a:effectLst/>
              </a:rPr>
              <a:t>tố</a:t>
            </a:r>
            <a:r>
              <a:rPr lang="vi-VN" dirty="0">
                <a:effectLst/>
              </a:rPr>
              <a:t> </a:t>
            </a:r>
            <a:r>
              <a:rPr lang="vi-VN" dirty="0" err="1">
                <a:effectLst/>
              </a:rPr>
              <a:t>cốt</a:t>
            </a:r>
            <a:r>
              <a:rPr lang="vi-VN" dirty="0">
                <a:effectLst/>
              </a:rPr>
              <a:t> </a:t>
            </a:r>
            <a:r>
              <a:rPr lang="vi-VN" dirty="0" err="1">
                <a:effectLst/>
              </a:rPr>
              <a:t>lõi</a:t>
            </a:r>
            <a:r>
              <a:rPr lang="vi-VN" dirty="0">
                <a:effectLst/>
              </a:rPr>
              <a:t> không </a:t>
            </a:r>
            <a:r>
              <a:rPr lang="vi-VN" dirty="0" err="1">
                <a:effectLst/>
              </a:rPr>
              <a:t>thể</a:t>
            </a:r>
            <a:r>
              <a:rPr lang="vi-VN" dirty="0">
                <a:effectLst/>
              </a:rPr>
              <a:t> </a:t>
            </a:r>
            <a:r>
              <a:rPr lang="vi-VN" dirty="0" err="1">
                <a:effectLst/>
              </a:rPr>
              <a:t>thiếu</a:t>
            </a:r>
            <a:r>
              <a:rPr lang="vi-VN" dirty="0">
                <a:effectLst/>
              </a:rPr>
              <a:t> ở </a:t>
            </a:r>
            <a:r>
              <a:rPr lang="vi-VN" dirty="0" err="1">
                <a:effectLst/>
              </a:rPr>
              <a:t>người</a:t>
            </a:r>
            <a:r>
              <a:rPr lang="vi-VN" dirty="0">
                <a:effectLst/>
              </a:rPr>
              <a:t> </a:t>
            </a:r>
            <a:r>
              <a:rPr lang="vi-VN" dirty="0" err="1">
                <a:effectLst/>
              </a:rPr>
              <a:t>giáo</a:t>
            </a:r>
            <a:r>
              <a:rPr lang="vi-VN" dirty="0">
                <a:effectLst/>
              </a:rPr>
              <a:t> viên </a:t>
            </a:r>
            <a:r>
              <a:rPr lang="vi-VN" dirty="0" err="1">
                <a:effectLst/>
              </a:rPr>
              <a:t>chủ</a:t>
            </a:r>
            <a:r>
              <a:rPr lang="vi-VN" dirty="0">
                <a:effectLst/>
              </a:rPr>
              <a:t> </a:t>
            </a:r>
            <a:r>
              <a:rPr lang="vi-VN" dirty="0" err="1">
                <a:effectLst/>
              </a:rPr>
              <a:t>nhiệm</a:t>
            </a:r>
            <a:r>
              <a:rPr lang="vi-VN" dirty="0">
                <a:effectLst/>
              </a:rPr>
              <a:t> </a:t>
            </a:r>
            <a:r>
              <a:rPr lang="vi-VN" dirty="0" err="1">
                <a:effectLst/>
              </a:rPr>
              <a:t>là</a:t>
            </a:r>
            <a:r>
              <a:rPr lang="vi-VN" dirty="0">
                <a:effectLst/>
              </a:rPr>
              <a:t> </a:t>
            </a:r>
            <a:r>
              <a:rPr lang="vi-VN" dirty="0" err="1">
                <a:effectLst/>
              </a:rPr>
              <a:t>sự</a:t>
            </a:r>
            <a:r>
              <a:rPr lang="vi-VN" dirty="0">
                <a:effectLst/>
              </a:rPr>
              <a:t> </a:t>
            </a:r>
            <a:r>
              <a:rPr lang="vi-VN" dirty="0" err="1">
                <a:effectLst/>
              </a:rPr>
              <a:t>nhạy</a:t>
            </a:r>
            <a:r>
              <a:rPr lang="vi-VN" dirty="0">
                <a:effectLst/>
              </a:rPr>
              <a:t> </a:t>
            </a:r>
            <a:r>
              <a:rPr lang="vi-VN" dirty="0" err="1">
                <a:effectLst/>
              </a:rPr>
              <a:t>bén</a:t>
            </a:r>
            <a:r>
              <a:rPr lang="vi-VN" dirty="0">
                <a:effectLst/>
              </a:rPr>
              <a:t> </a:t>
            </a:r>
            <a:r>
              <a:rPr lang="vi-VN" dirty="0" err="1">
                <a:effectLst/>
              </a:rPr>
              <a:t>của</a:t>
            </a:r>
            <a:r>
              <a:rPr lang="vi-VN" dirty="0">
                <a:effectLst/>
              </a:rPr>
              <a:t> </a:t>
            </a:r>
            <a:r>
              <a:rPr lang="vi-VN" dirty="0" err="1">
                <a:effectLst/>
              </a:rPr>
              <a:t>một</a:t>
            </a:r>
            <a:r>
              <a:rPr lang="vi-VN" dirty="0">
                <a:effectLst/>
              </a:rPr>
              <a:t> </a:t>
            </a:r>
            <a:r>
              <a:rPr lang="vi-VN" dirty="0" err="1">
                <a:effectLst/>
              </a:rPr>
              <a:t>nhà</a:t>
            </a:r>
            <a:r>
              <a:rPr lang="vi-VN" dirty="0">
                <a:effectLst/>
              </a:rPr>
              <a:t> tâm </a:t>
            </a:r>
            <a:r>
              <a:rPr lang="vi-VN" dirty="0" err="1">
                <a:effectLst/>
              </a:rPr>
              <a:t>lý</a:t>
            </a:r>
            <a:r>
              <a:rPr lang="vi-VN" dirty="0">
                <a:effectLst/>
              </a:rPr>
              <a:t> </a:t>
            </a:r>
            <a:r>
              <a:rPr lang="vi-VN" dirty="0" err="1">
                <a:effectLst/>
              </a:rPr>
              <a:t>học</a:t>
            </a:r>
            <a:r>
              <a:rPr lang="vi-VN" dirty="0">
                <a:effectLst/>
              </a:rPr>
              <a:t> </a:t>
            </a:r>
            <a:r>
              <a:rPr lang="vi-VN" dirty="0" err="1">
                <a:effectLst/>
              </a:rPr>
              <a:t>và</a:t>
            </a:r>
            <a:r>
              <a:rPr lang="vi-VN" dirty="0">
                <a:effectLst/>
              </a:rPr>
              <a:t> </a:t>
            </a:r>
            <a:r>
              <a:rPr lang="vi-VN" dirty="0" err="1">
                <a:effectLst/>
              </a:rPr>
              <a:t>cái</a:t>
            </a:r>
            <a:r>
              <a:rPr lang="vi-VN" dirty="0">
                <a:effectLst/>
              </a:rPr>
              <a:t> tâm </a:t>
            </a:r>
            <a:r>
              <a:rPr lang="vi-VN" dirty="0" err="1">
                <a:effectLst/>
              </a:rPr>
              <a:t>của</a:t>
            </a:r>
            <a:r>
              <a:rPr lang="vi-VN" dirty="0">
                <a:effectLst/>
              </a:rPr>
              <a:t> </a:t>
            </a:r>
            <a:r>
              <a:rPr lang="vi-VN" dirty="0" err="1">
                <a:effectLst/>
              </a:rPr>
              <a:t>một</a:t>
            </a:r>
            <a:r>
              <a:rPr lang="vi-VN" dirty="0">
                <a:effectLst/>
              </a:rPr>
              <a:t> </a:t>
            </a:r>
            <a:r>
              <a:rPr lang="vi-VN" dirty="0" err="1">
                <a:effectLst/>
              </a:rPr>
              <a:t>nhà</a:t>
            </a:r>
            <a:r>
              <a:rPr lang="vi-VN" dirty="0">
                <a:effectLst/>
              </a:rPr>
              <a:t> </a:t>
            </a:r>
            <a:r>
              <a:rPr lang="vi-VN" dirty="0" err="1">
                <a:effectLst/>
              </a:rPr>
              <a:t>giáo</a:t>
            </a:r>
            <a:r>
              <a:rPr lang="vi-VN" dirty="0">
                <a:effectLst/>
              </a:rPr>
              <a:t> </a:t>
            </a:r>
            <a:r>
              <a:rPr lang="vi-VN" dirty="0" err="1">
                <a:effectLst/>
              </a:rPr>
              <a:t>dục</a:t>
            </a:r>
            <a:r>
              <a:rPr lang="vi-VN" dirty="0">
                <a:effectLst/>
              </a:rPr>
              <a:t>. </a:t>
            </a:r>
            <a:r>
              <a:rPr lang="vi-VN" dirty="0" err="1">
                <a:effectLst/>
              </a:rPr>
              <a:t>Làm</a:t>
            </a:r>
            <a:r>
              <a:rPr lang="vi-VN" dirty="0">
                <a:effectLst/>
              </a:rPr>
              <a:t> </a:t>
            </a:r>
            <a:r>
              <a:rPr lang="vi-VN" dirty="0" err="1">
                <a:effectLst/>
              </a:rPr>
              <a:t>tốt</a:t>
            </a:r>
            <a:r>
              <a:rPr lang="vi-VN" dirty="0">
                <a:effectLst/>
              </a:rPr>
              <a:t> hai </a:t>
            </a:r>
            <a:r>
              <a:rPr lang="vi-VN" dirty="0" err="1">
                <a:effectLst/>
              </a:rPr>
              <a:t>yếu</a:t>
            </a:r>
            <a:r>
              <a:rPr lang="vi-VN" dirty="0">
                <a:effectLst/>
              </a:rPr>
              <a:t> </a:t>
            </a:r>
            <a:r>
              <a:rPr lang="vi-VN" dirty="0" err="1">
                <a:effectLst/>
              </a:rPr>
              <a:t>tố</a:t>
            </a:r>
            <a:r>
              <a:rPr lang="vi-VN" dirty="0">
                <a:effectLst/>
              </a:rPr>
              <a:t> </a:t>
            </a:r>
            <a:r>
              <a:rPr lang="vi-VN" dirty="0" err="1">
                <a:effectLst/>
              </a:rPr>
              <a:t>này</a:t>
            </a:r>
            <a:r>
              <a:rPr lang="vi-VN" dirty="0">
                <a:effectLst/>
              </a:rPr>
              <a:t>, </a:t>
            </a:r>
            <a:r>
              <a:rPr lang="vi-VN" dirty="0" err="1">
                <a:effectLst/>
              </a:rPr>
              <a:t>người</a:t>
            </a:r>
            <a:r>
              <a:rPr lang="vi-VN" dirty="0">
                <a:effectLst/>
              </a:rPr>
              <a:t> </a:t>
            </a:r>
            <a:r>
              <a:rPr lang="vi-VN" dirty="0" err="1">
                <a:effectLst/>
              </a:rPr>
              <a:t>làm</a:t>
            </a:r>
            <a:r>
              <a:rPr lang="vi-VN" dirty="0">
                <a:effectLst/>
              </a:rPr>
              <a:t> </a:t>
            </a:r>
            <a:r>
              <a:rPr lang="vi-VN" dirty="0" err="1">
                <a:effectLst/>
              </a:rPr>
              <a:t>giáo</a:t>
            </a:r>
            <a:r>
              <a:rPr lang="vi-VN" dirty="0">
                <a:effectLst/>
              </a:rPr>
              <a:t> </a:t>
            </a:r>
            <a:r>
              <a:rPr lang="vi-VN" dirty="0" err="1">
                <a:effectLst/>
              </a:rPr>
              <a:t>dục</a:t>
            </a:r>
            <a:r>
              <a:rPr lang="vi-VN" dirty="0">
                <a:effectLst/>
              </a:rPr>
              <a:t> </a:t>
            </a:r>
            <a:r>
              <a:rPr lang="vi-VN" dirty="0" err="1">
                <a:effectLst/>
              </a:rPr>
              <a:t>nói</a:t>
            </a:r>
            <a:r>
              <a:rPr lang="vi-VN" dirty="0">
                <a:effectLst/>
              </a:rPr>
              <a:t> chung </a:t>
            </a:r>
            <a:r>
              <a:rPr lang="vi-VN" dirty="0" err="1">
                <a:effectLst/>
              </a:rPr>
              <a:t>và</a:t>
            </a:r>
            <a:r>
              <a:rPr lang="vi-VN" dirty="0">
                <a:effectLst/>
              </a:rPr>
              <a:t> </a:t>
            </a:r>
            <a:r>
              <a:rPr lang="vi-VN" dirty="0" err="1">
                <a:effectLst/>
              </a:rPr>
              <a:t>người</a:t>
            </a:r>
            <a:r>
              <a:rPr lang="vi-VN" dirty="0">
                <a:effectLst/>
              </a:rPr>
              <a:t> </a:t>
            </a:r>
            <a:r>
              <a:rPr lang="vi-VN" dirty="0" err="1">
                <a:effectLst/>
              </a:rPr>
              <a:t>làm</a:t>
            </a:r>
            <a:r>
              <a:rPr lang="vi-VN" dirty="0">
                <a:effectLst/>
              </a:rPr>
              <a:t> công </a:t>
            </a:r>
            <a:r>
              <a:rPr lang="vi-VN" dirty="0" err="1">
                <a:effectLst/>
              </a:rPr>
              <a:t>tác</a:t>
            </a:r>
            <a:r>
              <a:rPr lang="vi-VN" dirty="0">
                <a:effectLst/>
              </a:rPr>
              <a:t> </a:t>
            </a:r>
            <a:r>
              <a:rPr lang="vi-VN" dirty="0" err="1">
                <a:effectLst/>
              </a:rPr>
              <a:t>chủ</a:t>
            </a:r>
            <a:r>
              <a:rPr lang="vi-VN" dirty="0">
                <a:effectLst/>
              </a:rPr>
              <a:t> </a:t>
            </a:r>
            <a:r>
              <a:rPr lang="vi-VN" dirty="0" err="1">
                <a:effectLst/>
              </a:rPr>
              <a:t>nhiệm</a:t>
            </a:r>
            <a:r>
              <a:rPr lang="vi-VN" dirty="0">
                <a:effectLst/>
              </a:rPr>
              <a:t> </a:t>
            </a:r>
            <a:r>
              <a:rPr lang="vi-VN" dirty="0" err="1">
                <a:effectLst/>
              </a:rPr>
              <a:t>nói</a:t>
            </a:r>
            <a:r>
              <a:rPr lang="vi-VN" dirty="0">
                <a:effectLst/>
              </a:rPr>
              <a:t> riêng </a:t>
            </a:r>
            <a:r>
              <a:rPr lang="vi-VN" dirty="0" err="1">
                <a:effectLst/>
              </a:rPr>
              <a:t>đều</a:t>
            </a:r>
            <a:r>
              <a:rPr lang="vi-VN" dirty="0">
                <a:effectLst/>
              </a:rPr>
              <a:t> </a:t>
            </a:r>
            <a:r>
              <a:rPr lang="vi-VN" dirty="0" err="1">
                <a:effectLst/>
              </a:rPr>
              <a:t>có</a:t>
            </a:r>
            <a:r>
              <a:rPr lang="vi-VN" dirty="0">
                <a:effectLst/>
              </a:rPr>
              <a:t> </a:t>
            </a:r>
            <a:r>
              <a:rPr lang="vi-VN" dirty="0" err="1">
                <a:effectLst/>
              </a:rPr>
              <a:t>thể</a:t>
            </a:r>
            <a:r>
              <a:rPr lang="vi-VN" dirty="0">
                <a:effectLst/>
              </a:rPr>
              <a:t> </a:t>
            </a:r>
            <a:r>
              <a:rPr lang="vi-VN" dirty="0" err="1">
                <a:effectLst/>
              </a:rPr>
              <a:t>làm</a:t>
            </a:r>
            <a:r>
              <a:rPr lang="vi-VN" dirty="0">
                <a:effectLst/>
              </a:rPr>
              <a:t> </a:t>
            </a:r>
            <a:r>
              <a:rPr lang="vi-VN" dirty="0" err="1">
                <a:effectLst/>
              </a:rPr>
              <a:t>tốt</a:t>
            </a:r>
            <a:r>
              <a:rPr lang="vi-VN" dirty="0">
                <a:effectLst/>
              </a:rPr>
              <a:t> </a:t>
            </a:r>
            <a:r>
              <a:rPr lang="vi-VN" dirty="0" err="1">
                <a:effectLst/>
              </a:rPr>
              <a:t>trách</a:t>
            </a:r>
            <a:r>
              <a:rPr lang="vi-VN" dirty="0">
                <a:effectLst/>
              </a:rPr>
              <a:t> </a:t>
            </a:r>
            <a:r>
              <a:rPr lang="vi-VN" dirty="0" err="1">
                <a:effectLst/>
              </a:rPr>
              <a:t>nhiệm</a:t>
            </a:r>
            <a:r>
              <a:rPr lang="vi-VN" dirty="0">
                <a:effectLst/>
              </a:rPr>
              <a:t> </a:t>
            </a:r>
            <a:r>
              <a:rPr lang="vi-VN" dirty="0" err="1">
                <a:effectLst/>
              </a:rPr>
              <a:t>của</a:t>
            </a:r>
            <a:r>
              <a:rPr lang="vi-VN" dirty="0">
                <a:effectLst/>
              </a:rPr>
              <a:t> </a:t>
            </a:r>
            <a:r>
              <a:rPr lang="vi-VN" dirty="0" err="1">
                <a:effectLst/>
              </a:rPr>
              <a:t>mình</a:t>
            </a:r>
            <a:r>
              <a:rPr lang="vi-VN" dirty="0">
                <a:effectLst/>
              </a:rPr>
              <a:t> trong </a:t>
            </a:r>
            <a:r>
              <a:rPr lang="vi-VN" dirty="0" err="1">
                <a:effectLst/>
              </a:rPr>
              <a:t>thời</a:t>
            </a:r>
            <a:r>
              <a:rPr lang="vi-VN" dirty="0">
                <a:effectLst/>
              </a:rPr>
              <a:t> </a:t>
            </a:r>
            <a:r>
              <a:rPr lang="vi-VN" dirty="0" err="1">
                <a:effectLst/>
              </a:rPr>
              <a:t>đại</a:t>
            </a:r>
            <a:r>
              <a:rPr lang="vi-VN" dirty="0">
                <a:effectLst/>
              </a:rPr>
              <a:t> </a:t>
            </a:r>
            <a:r>
              <a:rPr lang="vi-VN" dirty="0" err="1">
                <a:effectLst/>
              </a:rPr>
              <a:t>mới</a:t>
            </a:r>
            <a:r>
              <a:rPr lang="vi-VN" dirty="0">
                <a:effectLst/>
              </a:rPr>
              <a:t> </a:t>
            </a:r>
            <a:r>
              <a:rPr lang="vi-VN" dirty="0" err="1">
                <a:effectLst/>
              </a:rPr>
              <a:t>ngày</a:t>
            </a:r>
            <a:r>
              <a:rPr lang="vi-VN" dirty="0">
                <a:effectLst/>
              </a:rPr>
              <a:t> nay </a:t>
            </a:r>
            <a:r>
              <a:rPr lang="vi-VN" dirty="0" err="1">
                <a:effectLst/>
              </a:rPr>
              <a:t>và</a:t>
            </a:r>
            <a:r>
              <a:rPr lang="vi-VN" dirty="0">
                <a:effectLst/>
              </a:rPr>
              <a:t> luôn </a:t>
            </a:r>
            <a:r>
              <a:rPr lang="vi-VN" dirty="0" err="1">
                <a:effectLst/>
              </a:rPr>
              <a:t>để</a:t>
            </a:r>
            <a:r>
              <a:rPr lang="vi-VN" dirty="0">
                <a:effectLst/>
              </a:rPr>
              <a:t> </a:t>
            </a:r>
            <a:r>
              <a:rPr lang="vi-VN" dirty="0" err="1">
                <a:effectLst/>
              </a:rPr>
              <a:t>lại</a:t>
            </a:r>
            <a:r>
              <a:rPr lang="vi-VN" dirty="0">
                <a:effectLst/>
              </a:rPr>
              <a:t> </a:t>
            </a:r>
            <a:r>
              <a:rPr lang="vi-VN" dirty="0" err="1">
                <a:effectLst/>
              </a:rPr>
              <a:t>ấn</a:t>
            </a:r>
            <a:r>
              <a:rPr lang="vi-VN" dirty="0">
                <a:effectLst/>
              </a:rPr>
              <a:t> </a:t>
            </a:r>
            <a:r>
              <a:rPr lang="vi-VN" dirty="0" err="1">
                <a:effectLst/>
              </a:rPr>
              <a:t>tượng</a:t>
            </a:r>
            <a:r>
              <a:rPr lang="vi-VN" dirty="0">
                <a:effectLst/>
              </a:rPr>
              <a:t> </a:t>
            </a:r>
            <a:r>
              <a:rPr lang="vi-VN" dirty="0" err="1">
                <a:effectLst/>
              </a:rPr>
              <a:t>tốt</a:t>
            </a:r>
            <a:r>
              <a:rPr lang="vi-VN" dirty="0">
                <a:effectLst/>
              </a:rPr>
              <a:t> </a:t>
            </a:r>
            <a:r>
              <a:rPr lang="vi-VN" dirty="0" err="1">
                <a:effectLst/>
              </a:rPr>
              <a:t>đẹp</a:t>
            </a:r>
            <a:r>
              <a:rPr lang="vi-VN" dirty="0">
                <a:effectLst/>
              </a:rPr>
              <a:t> trong </a:t>
            </a:r>
            <a:r>
              <a:rPr lang="vi-VN" dirty="0" err="1">
                <a:effectLst/>
              </a:rPr>
              <a:t>lòng</a:t>
            </a:r>
            <a:r>
              <a:rPr lang="vi-VN" dirty="0">
                <a:effectLst/>
              </a:rPr>
              <a:t> </a:t>
            </a:r>
            <a:r>
              <a:rPr lang="vi-VN" dirty="0" err="1">
                <a:effectLst/>
              </a:rPr>
              <a:t>học</a:t>
            </a:r>
            <a:r>
              <a:rPr lang="vi-VN" dirty="0">
                <a:effectLst/>
              </a:rPr>
              <a:t> sinh.</a:t>
            </a:r>
          </a:p>
          <a:p>
            <a:pPr algn="just"/>
            <a:r>
              <a:rPr lang="vi-VN" dirty="0">
                <a:effectLst/>
              </a:rPr>
              <a:t>Trên đây </a:t>
            </a:r>
            <a:r>
              <a:rPr lang="vi-VN" dirty="0" err="1">
                <a:effectLst/>
              </a:rPr>
              <a:t>là</a:t>
            </a:r>
            <a:r>
              <a:rPr lang="vi-VN" dirty="0">
                <a:effectLst/>
              </a:rPr>
              <a:t> </a:t>
            </a:r>
            <a:r>
              <a:rPr lang="vi-VN" dirty="0" err="1">
                <a:effectLst/>
              </a:rPr>
              <a:t>phần</a:t>
            </a:r>
            <a:r>
              <a:rPr lang="vi-VN" dirty="0">
                <a:effectLst/>
              </a:rPr>
              <a:t> </a:t>
            </a:r>
            <a:r>
              <a:rPr lang="vi-VN" dirty="0" err="1">
                <a:effectLst/>
              </a:rPr>
              <a:t>trình</a:t>
            </a:r>
            <a:r>
              <a:rPr lang="vi-VN" dirty="0">
                <a:effectLst/>
              </a:rPr>
              <a:t> </a:t>
            </a:r>
            <a:r>
              <a:rPr lang="vi-VN" dirty="0" err="1">
                <a:effectLst/>
              </a:rPr>
              <a:t>bày</a:t>
            </a:r>
            <a:r>
              <a:rPr lang="vi-VN" dirty="0">
                <a:effectLst/>
              </a:rPr>
              <a:t> </a:t>
            </a:r>
            <a:r>
              <a:rPr lang="vi-VN" dirty="0" err="1">
                <a:effectLst/>
              </a:rPr>
              <a:t>của</a:t>
            </a:r>
            <a:r>
              <a:rPr lang="vi-VN" dirty="0">
                <a:effectLst/>
              </a:rPr>
              <a:t> tôi </a:t>
            </a:r>
            <a:r>
              <a:rPr lang="vi-VN" dirty="0" err="1">
                <a:effectLst/>
              </a:rPr>
              <a:t>về</a:t>
            </a:r>
            <a:r>
              <a:rPr lang="vi-VN" dirty="0">
                <a:effectLst/>
              </a:rPr>
              <a:t> </a:t>
            </a:r>
            <a:r>
              <a:rPr lang="vi-VN" dirty="0" err="1">
                <a:effectLst/>
              </a:rPr>
              <a:t>một</a:t>
            </a:r>
            <a:r>
              <a:rPr lang="vi-VN" dirty="0">
                <a:effectLst/>
              </a:rPr>
              <a:t> </a:t>
            </a:r>
            <a:r>
              <a:rPr lang="vi-VN" dirty="0" err="1">
                <a:effectLst/>
              </a:rPr>
              <a:t>số</a:t>
            </a:r>
            <a:r>
              <a:rPr lang="vi-VN" dirty="0">
                <a:effectLst/>
              </a:rPr>
              <a:t> kinh </a:t>
            </a:r>
            <a:r>
              <a:rPr lang="vi-VN" dirty="0" err="1">
                <a:effectLst/>
              </a:rPr>
              <a:t>nghiệm</a:t>
            </a:r>
            <a:r>
              <a:rPr lang="vi-VN" dirty="0">
                <a:effectLst/>
              </a:rPr>
              <a:t> trong công </a:t>
            </a:r>
            <a:r>
              <a:rPr lang="vi-VN" dirty="0" err="1">
                <a:effectLst/>
              </a:rPr>
              <a:t>tác</a:t>
            </a:r>
            <a:r>
              <a:rPr lang="vi-VN" dirty="0">
                <a:effectLst/>
              </a:rPr>
              <a:t> </a:t>
            </a:r>
            <a:r>
              <a:rPr lang="vi-VN" dirty="0" err="1">
                <a:effectLst/>
              </a:rPr>
              <a:t>chủ</a:t>
            </a:r>
            <a:r>
              <a:rPr lang="vi-VN" dirty="0">
                <a:effectLst/>
              </a:rPr>
              <a:t> </a:t>
            </a:r>
            <a:r>
              <a:rPr lang="vi-VN" dirty="0" err="1">
                <a:effectLst/>
              </a:rPr>
              <a:t>nhiệm</a:t>
            </a:r>
            <a:r>
              <a:rPr lang="vi-VN" dirty="0">
                <a:effectLst/>
              </a:rPr>
              <a:t> </a:t>
            </a:r>
            <a:r>
              <a:rPr lang="vi-VN" dirty="0" err="1">
                <a:effectLst/>
              </a:rPr>
              <a:t>lớp</a:t>
            </a:r>
            <a:r>
              <a:rPr lang="vi-VN" dirty="0">
                <a:effectLst/>
              </a:rPr>
              <a:t>, </a:t>
            </a:r>
            <a:r>
              <a:rPr lang="vi-VN" dirty="0" err="1">
                <a:effectLst/>
              </a:rPr>
              <a:t>rất</a:t>
            </a:r>
            <a:r>
              <a:rPr lang="vi-VN" dirty="0">
                <a:effectLst/>
              </a:rPr>
              <a:t> mong </a:t>
            </a:r>
            <a:r>
              <a:rPr lang="vi-VN" dirty="0" err="1">
                <a:effectLst/>
              </a:rPr>
              <a:t>nhận</a:t>
            </a:r>
            <a:r>
              <a:rPr lang="vi-VN" dirty="0">
                <a:effectLst/>
              </a:rPr>
              <a:t> </a:t>
            </a:r>
            <a:r>
              <a:rPr lang="vi-VN" dirty="0" err="1">
                <a:effectLst/>
              </a:rPr>
              <a:t>được</a:t>
            </a:r>
            <a:r>
              <a:rPr lang="vi-VN" dirty="0">
                <a:effectLst/>
              </a:rPr>
              <a:t> </a:t>
            </a:r>
            <a:r>
              <a:rPr lang="vi-VN" dirty="0" err="1">
                <a:effectLst/>
              </a:rPr>
              <a:t>sự</a:t>
            </a:r>
            <a:r>
              <a:rPr lang="vi-VN" dirty="0">
                <a:effectLst/>
              </a:rPr>
              <a:t> </a:t>
            </a:r>
            <a:r>
              <a:rPr lang="vi-VN" dirty="0" err="1">
                <a:effectLst/>
              </a:rPr>
              <a:t>góp</a:t>
            </a:r>
            <a:r>
              <a:rPr lang="vi-VN" dirty="0">
                <a:effectLst/>
              </a:rPr>
              <a:t> ý chân </a:t>
            </a:r>
            <a:r>
              <a:rPr lang="vi-VN" dirty="0" err="1">
                <a:effectLst/>
              </a:rPr>
              <a:t>thành</a:t>
            </a:r>
            <a:r>
              <a:rPr lang="vi-VN" dirty="0">
                <a:effectLst/>
              </a:rPr>
              <a:t> </a:t>
            </a:r>
            <a:r>
              <a:rPr lang="vi-VN" dirty="0" err="1">
                <a:effectLst/>
              </a:rPr>
              <a:t>của</a:t>
            </a:r>
            <a:r>
              <a:rPr lang="vi-VN" dirty="0">
                <a:effectLst/>
              </a:rPr>
              <a:t> </a:t>
            </a:r>
            <a:r>
              <a:rPr lang="vi-VN" dirty="0" err="1">
                <a:effectLst/>
              </a:rPr>
              <a:t>các</a:t>
            </a:r>
            <a:r>
              <a:rPr lang="vi-VN" dirty="0">
                <a:effectLst/>
              </a:rPr>
              <a:t> </a:t>
            </a:r>
            <a:r>
              <a:rPr lang="vi-VN" dirty="0" err="1">
                <a:effectLst/>
              </a:rPr>
              <a:t>bạn</a:t>
            </a:r>
            <a:r>
              <a:rPr lang="vi-VN" dirty="0">
                <a:effectLst/>
              </a:rPr>
              <a:t> </a:t>
            </a:r>
            <a:r>
              <a:rPr lang="vi-VN" dirty="0" err="1">
                <a:effectLst/>
              </a:rPr>
              <a:t>để</a:t>
            </a:r>
            <a:r>
              <a:rPr lang="vi-VN" dirty="0">
                <a:effectLst/>
              </a:rPr>
              <a:t> tôi </a:t>
            </a:r>
            <a:r>
              <a:rPr lang="vi-VN" dirty="0" err="1">
                <a:effectLst/>
              </a:rPr>
              <a:t>hoàn</a:t>
            </a:r>
            <a:r>
              <a:rPr lang="vi-VN" dirty="0">
                <a:effectLst/>
              </a:rPr>
              <a:t> </a:t>
            </a:r>
            <a:r>
              <a:rPr lang="vi-VN" dirty="0" err="1">
                <a:effectLst/>
              </a:rPr>
              <a:t>thiện</a:t>
            </a:r>
            <a:r>
              <a:rPr lang="vi-VN" dirty="0">
                <a:effectLst/>
              </a:rPr>
              <a:t> hơn </a:t>
            </a:r>
            <a:r>
              <a:rPr lang="vi-VN" dirty="0" err="1">
                <a:effectLst/>
              </a:rPr>
              <a:t>nữa</a:t>
            </a:r>
            <a:r>
              <a:rPr lang="vi-VN" dirty="0">
                <a:effectLst/>
              </a:rPr>
              <a:t> trong công </a:t>
            </a:r>
            <a:r>
              <a:rPr lang="vi-VN" dirty="0" err="1">
                <a:effectLst/>
              </a:rPr>
              <a:t>tác</a:t>
            </a:r>
            <a:r>
              <a:rPr lang="vi-VN" dirty="0">
                <a:effectLst/>
              </a:rPr>
              <a:t> </a:t>
            </a:r>
            <a:r>
              <a:rPr lang="vi-VN" dirty="0" err="1">
                <a:effectLst/>
              </a:rPr>
              <a:t>chủ</a:t>
            </a:r>
            <a:r>
              <a:rPr lang="vi-VN" dirty="0">
                <a:effectLst/>
              </a:rPr>
              <a:t> </a:t>
            </a:r>
            <a:r>
              <a:rPr lang="vi-VN" dirty="0" err="1">
                <a:effectLst/>
              </a:rPr>
              <a:t>nhiệm</a:t>
            </a:r>
            <a:r>
              <a:rPr lang="vi-VN" dirty="0">
                <a:effectLst/>
              </a:rPr>
              <a:t> </a:t>
            </a:r>
            <a:r>
              <a:rPr lang="vi-VN" dirty="0" err="1">
                <a:effectLst/>
              </a:rPr>
              <a:t>lớp</a:t>
            </a:r>
            <a:r>
              <a:rPr lang="vi-VN" dirty="0">
                <a:effectLst/>
              </a:rPr>
              <a:t>. </a:t>
            </a:r>
            <a:r>
              <a:rPr lang="vi-VN" dirty="0" err="1">
                <a:effectLst/>
              </a:rPr>
              <a:t>Cuối</a:t>
            </a:r>
            <a:r>
              <a:rPr lang="vi-VN" dirty="0">
                <a:effectLst/>
              </a:rPr>
              <a:t> </a:t>
            </a:r>
            <a:r>
              <a:rPr lang="vi-VN" dirty="0" err="1">
                <a:effectLst/>
              </a:rPr>
              <a:t>cùng</a:t>
            </a:r>
            <a:r>
              <a:rPr lang="vi-VN" dirty="0">
                <a:effectLst/>
              </a:rPr>
              <a:t>, tôi xin </a:t>
            </a:r>
            <a:r>
              <a:rPr lang="vi-VN" dirty="0" err="1">
                <a:effectLst/>
              </a:rPr>
              <a:t>kính</a:t>
            </a:r>
            <a:r>
              <a:rPr lang="vi-VN" dirty="0">
                <a:effectLst/>
              </a:rPr>
              <a:t> </a:t>
            </a:r>
            <a:r>
              <a:rPr lang="vi-VN" dirty="0" err="1">
                <a:effectLst/>
              </a:rPr>
              <a:t>chúc</a:t>
            </a:r>
            <a:r>
              <a:rPr lang="vi-VN" dirty="0">
                <a:effectLst/>
              </a:rPr>
              <a:t> </a:t>
            </a:r>
            <a:r>
              <a:rPr lang="vi-VN" dirty="0" err="1">
                <a:effectLst/>
              </a:rPr>
              <a:t>các</a:t>
            </a:r>
            <a:r>
              <a:rPr lang="vi-VN" dirty="0">
                <a:effectLst/>
              </a:rPr>
              <a:t> </a:t>
            </a:r>
            <a:r>
              <a:rPr lang="vi-VN" dirty="0" err="1">
                <a:effectLst/>
              </a:rPr>
              <a:t>vị</a:t>
            </a:r>
            <a:r>
              <a:rPr lang="vi-VN" dirty="0">
                <a:effectLst/>
              </a:rPr>
              <a:t> </a:t>
            </a:r>
            <a:r>
              <a:rPr lang="vi-VN" dirty="0" err="1">
                <a:effectLst/>
              </a:rPr>
              <a:t>đại</a:t>
            </a:r>
            <a:r>
              <a:rPr lang="vi-VN" dirty="0">
                <a:effectLst/>
              </a:rPr>
              <a:t> </a:t>
            </a:r>
            <a:r>
              <a:rPr lang="vi-VN" dirty="0" err="1">
                <a:effectLst/>
              </a:rPr>
              <a:t>biểu</a:t>
            </a:r>
            <a:r>
              <a:rPr lang="vi-VN" dirty="0">
                <a:effectLst/>
              </a:rPr>
              <a:t> </a:t>
            </a:r>
            <a:r>
              <a:rPr lang="vi-VN" dirty="0" err="1">
                <a:effectLst/>
              </a:rPr>
              <a:t>sức</a:t>
            </a:r>
            <a:r>
              <a:rPr lang="vi-VN" dirty="0">
                <a:effectLst/>
              </a:rPr>
              <a:t> </a:t>
            </a:r>
            <a:r>
              <a:rPr lang="vi-VN" dirty="0" err="1">
                <a:effectLst/>
              </a:rPr>
              <a:t>khỏe</a:t>
            </a:r>
            <a:r>
              <a:rPr lang="vi-VN" dirty="0">
                <a:effectLst/>
              </a:rPr>
              <a:t>, </a:t>
            </a:r>
            <a:r>
              <a:rPr lang="vi-VN" dirty="0" err="1">
                <a:effectLst/>
              </a:rPr>
              <a:t>hạnh</a:t>
            </a:r>
            <a:r>
              <a:rPr lang="vi-VN" dirty="0">
                <a:effectLst/>
              </a:rPr>
              <a:t> </a:t>
            </a:r>
            <a:r>
              <a:rPr lang="vi-VN" dirty="0" err="1">
                <a:effectLst/>
              </a:rPr>
              <a:t>phúc</a:t>
            </a:r>
            <a:r>
              <a:rPr lang="vi-VN" dirty="0">
                <a:effectLst/>
              </a:rPr>
              <a:t> </a:t>
            </a:r>
            <a:r>
              <a:rPr lang="vi-VN" dirty="0" err="1">
                <a:effectLst/>
              </a:rPr>
              <a:t>và</a:t>
            </a:r>
            <a:r>
              <a:rPr lang="vi-VN" dirty="0">
                <a:effectLst/>
              </a:rPr>
              <a:t> </a:t>
            </a:r>
            <a:r>
              <a:rPr lang="vi-VN" dirty="0" err="1">
                <a:effectLst/>
              </a:rPr>
              <a:t>thành</a:t>
            </a:r>
            <a:r>
              <a:rPr lang="vi-VN" dirty="0">
                <a:effectLst/>
              </a:rPr>
              <a:t> công </a:t>
            </a:r>
            <a:r>
              <a:rPr lang="vi-VN" dirty="0" err="1">
                <a:effectLst/>
              </a:rPr>
              <a:t>rực</a:t>
            </a:r>
            <a:r>
              <a:rPr lang="vi-VN" dirty="0">
                <a:effectLst/>
              </a:rPr>
              <a:t> </a:t>
            </a:r>
            <a:r>
              <a:rPr lang="vi-VN" dirty="0" err="1">
                <a:effectLst/>
              </a:rPr>
              <a:t>rỡ</a:t>
            </a:r>
            <a:r>
              <a:rPr lang="vi-VN" dirty="0">
                <a:effectLst/>
              </a:rPr>
              <a:t>. Tôi </a:t>
            </a:r>
            <a:r>
              <a:rPr lang="vi-VN" dirty="0" err="1">
                <a:effectLst/>
              </a:rPr>
              <a:t>rât</a:t>
            </a:r>
            <a:r>
              <a:rPr lang="vi-VN" dirty="0">
                <a:effectLst/>
              </a:rPr>
              <a:t> cảm </a:t>
            </a:r>
            <a:r>
              <a:rPr lang="vi-VN" dirty="0" err="1">
                <a:effectLst/>
              </a:rPr>
              <a:t>kich</a:t>
            </a:r>
            <a:r>
              <a:rPr lang="vi-VN" dirty="0">
                <a:effectLst/>
              </a:rPr>
              <a:t>!</a:t>
            </a:r>
          </a:p>
          <a:p>
            <a:endParaRPr lang="vi-VN" dirty="0"/>
          </a:p>
        </p:txBody>
      </p:sp>
    </p:spTree>
    <p:extLst>
      <p:ext uri="{BB962C8B-B14F-4D97-AF65-F5344CB8AC3E}">
        <p14:creationId xmlns:p14="http://schemas.microsoft.com/office/powerpoint/2010/main" val="2773037060"/>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900</Words>
  <Application>Microsoft Office PowerPoint</Application>
  <PresentationFormat>Màn hình rộng</PresentationFormat>
  <Paragraphs>7</Paragraphs>
  <Slides>6</Slides>
  <Notes>0</Notes>
  <HiddenSlides>0</HiddenSlides>
  <MMClips>0</MMClips>
  <ScaleCrop>false</ScaleCrop>
  <HeadingPairs>
    <vt:vector size="6" baseType="variant">
      <vt:variant>
        <vt:lpstr>Phông được Dùng</vt:lpstr>
      </vt:variant>
      <vt:variant>
        <vt:i4>2</vt:i4>
      </vt:variant>
      <vt:variant>
        <vt:lpstr>Chủ đề</vt:lpstr>
      </vt:variant>
      <vt:variant>
        <vt:i4>1</vt:i4>
      </vt:variant>
      <vt:variant>
        <vt:lpstr>Tiêu đề Bản chiếu</vt:lpstr>
      </vt:variant>
      <vt:variant>
        <vt:i4>6</vt:i4>
      </vt:variant>
    </vt:vector>
  </HeadingPairs>
  <TitlesOfParts>
    <vt:vector size="9" baseType="lpstr">
      <vt:lpstr>Arial</vt:lpstr>
      <vt:lpstr>Times New Roman</vt:lpstr>
      <vt:lpstr>Chủ đề Office</vt:lpstr>
      <vt:lpstr>Bản trình bày PowerPoint</vt:lpstr>
      <vt:lpstr>-Kính thưa quý ban giám khảo, quý vị đại biểu, các vị khách quý! -Kính thưa các thầy cô trong hội đồng sư phạm nhà trường Lời đầu tiên cho phép tôi xin kính chúc quý vị đại biểu, quý khách hàng sức khỏe và hạnh phúc. Chúc các thầy cô luôn mạnh khỏe, hoàn thành xuất sắc nhiệm vụ năm học. Chúc hội thi của trường ta thành công tốt đẹp. </vt:lpstr>
      <vt:lpstr>Kính thưa ban giám khảo! Song song với việc dạy văn hóa theo hướng hiện đại, đề cao tính chủ động sáng tạo, phát huy tính tích cực của học sinh thì việc đổi mới giáo dục nhân cách học sinh theo hướng đó cũng cấp thiết. Sinh thời, Chủ tịch Hồ Chí Minh đã dạy: “Có tài mà không có đức là người vô dụng, có đức mà không có tài thì làm việc gì cũng khó”. Nhận thức được tầm quan trọng của việc giáo dục toàn diện cho học sinh, Ban giám hiệu nhà trường ... luôn đề cao vai trò của những người làm công tác giáo dục là công tác chủ nhiệm lớp. và những nỗi buồn, những kỉ niệm khó quên.Bởi ngoài việc truyền đạt kiến thức cho học sinh, mỗi giáo viên chủ nhiệm còn mang trong mình trách nhiệm cao cả: “Ngày các em nên người”.Em nhận thấy rằng: Thầy cô công nghiệp là những người cha, người mẹ, người thầy, người anh, người chị,… .. và đôi khi cần làm bạn... Nghĩa là thầy cô cùng lúc có nhiều “vai trò”, vai trò, công việc nào cũng đòi hỏi phải hoàn thành xuất sắc… Hơn nữa, trong công tác chủ nhiệm, thầy cô phải thực sự tâm huyết với nghề. yêu nghề, yêu người, coi học sinh như người thân của mình.</vt:lpstr>
      <vt:lpstr> Kính thưa quý vị đại biểu! Nhiều năm qua, được sự quan tâm của lãnh đạo nhà trường, tôi được phân công làm chủ nhiệm lớp 9. Tôi nhận ra rằng công việc của một giáo viên công nghệ thực sự khó khăn. Bài để trở thành một giáo viên chủ nhiệm được học sinh và phụ huynh tin tưởng lại càng khó hơn. Trong những chuyến đò qua sông, tôi đã xúc động trước nhiều kiểu học sinh khác nhau: Có em chăm ngoan học giỏi, có em hăng hái tự tin thể hiện khả năng của mình, có em lại nhút nhát. những em nghịch ngợm, nghịch ngợm, ý thức kém, có những em có hoàn cảnh rất khó khăn…. Là giáo viên chủ nhiệm, chúng ta phải làm gì để học sinh luôn là những bông hoa đẹp, tỏa hương thơm của tuổi học trò, tôi luôn trăn trở tìm ra những giải pháp khả thi, có hiệu quả trong đời sống học đường. công tác phân công nhiệm vụ để các em phát triển toàn diện hơn. Hôm nay trong Hội thi năm nay, tôi xin mạnh dạn nêu ra một vài kinh nghiệm của bản thân mà tôi đã áp dụng có hiệu quả trong những năm qua. </vt:lpstr>
      <vt:lpstr>Một là: Giáo viên chủ nhiệm phải có năng lực quản lý Thứ hai: GVCN phải gần gũi, thấu hiểu tâm tư và nắm chắc tinh thần cảnh giác của từng học sinh trong lớp Thứ ba: Nhà giáo công nghiệp phải là tấm gương sáng cho học sinh noi the Thứ tư: GVCN là “cầu nối” Phối hợp với GV bộ môn trong công tác giảng dạy Thứ năm: Giáo viên chủ nhiệm phối hợp với phụ huynh học sinh lớp</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Loan Mai Bich</dc:creator>
  <cp:lastModifiedBy>Loan Mai Bich</cp:lastModifiedBy>
  <cp:revision>1</cp:revision>
  <dcterms:created xsi:type="dcterms:W3CDTF">2023-04-26T15:57:29Z</dcterms:created>
  <dcterms:modified xsi:type="dcterms:W3CDTF">2023-04-26T16:03:23Z</dcterms:modified>
</cp:coreProperties>
</file>